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5.xml" ContentType="application/vnd.openxmlformats-officedocument.presentationml.notesSlide+xml"/>
  <Override PartName="/ppt/ink/ink6.xml" ContentType="application/inkml+xml"/>
  <Override PartName="/ppt/notesSlides/notesSlide6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notesSlides/notesSlide7.xml" ContentType="application/vnd.openxmlformats-officedocument.presentationml.notesSlide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notesSlides/notesSlide8.xml" ContentType="application/vnd.openxmlformats-officedocument.presentationml.notesSlide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27" r:id="rId4"/>
    <p:sldId id="429" r:id="rId5"/>
    <p:sldId id="470" r:id="rId6"/>
    <p:sldId id="471" r:id="rId7"/>
    <p:sldId id="475" r:id="rId8"/>
    <p:sldId id="473" r:id="rId9"/>
    <p:sldId id="479" r:id="rId10"/>
    <p:sldId id="477" r:id="rId11"/>
    <p:sldId id="478" r:id="rId12"/>
    <p:sldId id="434" r:id="rId13"/>
  </p:sldIdLst>
  <p:sldSz cx="9144000" cy="5715000" type="screen16x10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43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6T22:19:57.958"/>
    </inkml:context>
    <inkml:brush xml:id="br0">
      <inkml:brushProperty name="width" value="0.06667" units="cm"/>
      <inkml:brushProperty name="height" value="0.06667" units="cm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10ED724A-7AAE-484F-A36F-B0DA580335D7}" emma:medium="tactile" emma:mode="ink">
          <msink:context xmlns:msink="http://schemas.microsoft.com/ink/2010/main" type="writingRegion" rotatedBoundingBox="11628,10120 14656,10209 14582,12744 11553,12655"/>
        </emma:interpretation>
      </emma:emma>
    </inkml:annotationXML>
    <inkml:traceGroup>
      <inkml:annotationXML>
        <emma:emma xmlns:emma="http://www.w3.org/2003/04/emma" version="1.0">
          <emma:interpretation id="{F9D95666-D9EE-4E58-B52E-E0C5D2138313}" emma:medium="tactile" emma:mode="ink">
            <msink:context xmlns:msink="http://schemas.microsoft.com/ink/2010/main" type="paragraph" rotatedBoundingBox="11676,10122 14656,10209 14647,10549 11666,1046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3DCF701-8FBB-4E55-B824-3423BCC3D236}" emma:medium="tactile" emma:mode="ink">
              <msink:context xmlns:msink="http://schemas.microsoft.com/ink/2010/main" type="inkBullet" rotatedBoundingBox="11673,10210 12845,10245 12838,10477 11666,10443"/>
            </emma:interpretation>
            <emma:one-of disjunction-type="recognition" id="oneOf0">
              <emma:interpretation id="interp0" emma:lang="en-US" emma:confidence="0">
                <emma:literal>-</emma:literal>
              </emma:interpretation>
            </emma:one-of>
          </emma:emma>
        </inkml:annotationXML>
        <inkml:trace contextRef="#ctx0" brushRef="#br0">1242-611 3,'-6'0'30,"-4"0"11,7 0-11,3 0-2,0 0-5,0 0 1,-3-6 0,3 6 1,0 0 0,0 0-3,0 0 0,0 0 0,0 0-1,0 0-1,0 0-3,0 6-6,0-6-2,0 0-3,0 0 0,0 0-3,0 0 2,0 0 0,0 0 2,0 0 0,0 0-2,0 0 2,0 0-5,0 0 3,0 0-5,0 0 2,0 0-3,0 0 1,0 0 2,0 0-3,0-9 3,0-1 1,0 10 1,0 0-3,0 0 0,-9 0-1,-1-6 1,1-10-1,-1 1 1,3 5-1,-8 4-1,-1-3 2,1-11-1,-1 11 3,3-3-6,3-1 8,-2 13-4,6-6-1,-4-6 1,5 8-1,-8 2 1,0-16-1,0 12 2,-2 6 3,-4-10-1,0 10-2,-5-5 0,1 5 0,5-10-4,-2 10 6,2 0-5,-5-12 2,2 12-2,-8-3 3,10-10 0,-7 13 1,8-3-1,-3-6 3,-5 9-3,-2 0-3,0 0 3,5 0-1,-8 0 1,3 0-2,0 0 4,-1 0-4,4 0 1,2 0 2,-8 0-4,0 12 3,3 1-2,-3-7 0,5 9-1,-2-7 3,-7-8-3,6 8 2,1 14-1,10-6 0,-2-6 2,9 6-4,1-16 4,0 0-4,4 15 6,2-15-6,-2 0 3,4 0-4,-1 0 2,3 0 0,0 0 0,0 0-1,-4 0-2,4-3 2,-3 3-5,3 0-2,0 0-10,0 0-13,0 0-11,0 0 1,0 0-5,0 0-18,0 0-37</inkml:trace>
      </inkml:traceGroup>
      <inkml:traceGroup>
        <inkml:annotationXML>
          <emma:emma xmlns:emma="http://www.w3.org/2003/04/emma" version="1.0">
            <emma:interpretation id="{F2A56FC2-1F85-42DC-AB82-51C7CB623112}" emma:medium="tactile" emma:mode="ink">
              <msink:context xmlns:msink="http://schemas.microsoft.com/ink/2010/main" type="line" rotatedBoundingBox="13410,10173 14656,10209 14647,10549 13400,10512"/>
            </emma:interpretation>
          </emma:emma>
        </inkml:annotationXML>
        <inkml:traceGroup>
          <inkml:annotationXML>
            <emma:emma xmlns:emma="http://www.w3.org/2003/04/emma" version="1.0">
              <emma:interpretation id="{80F9137D-900B-4E51-81CF-369737FD637C}" emma:medium="tactile" emma:mode="ink">
                <msink:context xmlns:msink="http://schemas.microsoft.com/ink/2010/main" type="inkWord" rotatedBoundingBox="13410,10173 14656,10209 14647,10549 13400,10512"/>
              </emma:interpretation>
              <emma:one-of disjunction-type="recognition" id="oneOf1">
                <emma:interpretation id="interp1" emma:lang="en-US" emma:confidence="0">
                  <emma:literal>m</emma:literal>
                </emma:interpretation>
                <emma:interpretation id="interp2" emma:lang="en-US" emma:confidence="0">
                  <emma:literal>~</emma:literal>
                </emma:interpretation>
                <emma:interpretation id="interp3" emma:lang="en-US" emma:confidence="0">
                  <emma:literal>^</emma:literal>
                </emma:interpretation>
                <emma:interpretation id="interp4" emma:lang="en-US" emma:confidence="0">
                  <emma:literal>M</emma:literal>
                </emma:interpretation>
                <emma:interpretation id="interp5" emma:lang="en-US" emma:confidence="0">
                  <emma:literal>n</emma:literal>
                </emma:interpretation>
              </emma:one-of>
            </emma:emma>
          </inkml:annotationXML>
          <inkml:trace contextRef="#ctx0" brushRef="#br0" timeOffset="37970">1805-630 1,'0'-12'53,"3"7"-37,-3 5 13,0-5 5,0 5-1,0 0 2,0 0-2,0 0-2,0 0-9,0 0-6,0 0-8,0 0-1,0 0-1,0 0 0,0 0-1,0 6 1,0-6 2,0 0-2,0 0 3,0 0-1,0 0 1,0 10-4,0-10-2,0 0 4,0 0-7,0 0 3,0 0-2,0 0 2,0 0 1,0 0 2,0 0 1,0 0-2,0 0 1,0 0-1,0 0-1,0 0-3,0 0 1,0 0-4,0 0 4,0 0-5,0 0 3,0 0 0,0 0-2,0-3 2,0 3-2,3 0 1,4 0-3,2-3 5,3-20-1,4 2 0,6-5 2,-3 1-4,9 19 2,0-19-1,1 5 2,-4 4-2,-7-5 4,2 12-6,-10 2 3,-1 7 0,0 0-1,-3 0 1,4 0-1,0-9 2,8 9-1,8 0 0,-1-6 0,-4-1 1,8-7-1,-1 8 0,-3-2 0,-2 6-1,-2 2 2,-8 0-1,2 0 0,11-3 0,-8 3 3,5 0-2,-1 0 1,-3 0-1,-1 5-1,5 3 1,-1-8-1,0 2 1,-4-2 0,2 4 2,-2 4-3,2-2 2,-2 14-2,1-14 1,0 10-1,3-14-1,-3 8 2,0 2-1,-1-5 1,-2 13-2,1-14 3,-6-1-3,2 8 2,-1-13-1,4 3 1,-1 3-2,-2 1 0,4 5 3,-8-8-3,0-4 2,1 9-2,-1-3 4,1 2-5,0 2 6,-5-10-3,1 4-1,-2-4 1,2 6 0,1 8 0,-2-4 0,5-10 0,-4 8-1,-3-8 2,1 0-4,-1 3 2,-3-3 0,3 3 0,0 4 2,4 2-4,1-3 5,2 16-3,0-22 0,-4 16 0,-4-6 1,3-10-2,-5 5 2,2-5 1,-2 0-3,3 0 2,-3 0-1,0 4 1,0 8-2,0-9 2,0-3-1,0 0 2,0 0 2,0 0-1,0 0-1,0-3-2,0-3 2,0 4-2,0 2 1,0 0-1,0 0-1,0 0-19,0 0-46,0 0-97</inkml:trace>
        </inkml:traceGroup>
      </inkml:traceGroup>
    </inkml:traceGroup>
    <inkml:traceGroup>
      <inkml:annotationXML>
        <emma:emma xmlns:emma="http://www.w3.org/2003/04/emma" version="1.0">
          <emma:interpretation id="{4C738B1B-465F-402E-BBDC-4F7138FE4579}" emma:medium="tactile" emma:mode="ink">
            <msink:context xmlns:msink="http://schemas.microsoft.com/ink/2010/main" type="paragraph" rotatedBoundingBox="11597,11087 14229,11087 14229,12692 11597,126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9BE2181-E7CB-4B02-882C-679F03DFDC61}" emma:medium="tactile" emma:mode="ink">
              <msink:context xmlns:msink="http://schemas.microsoft.com/ink/2010/main" type="inkBullet" rotatedBoundingBox="11548,11179 14171,10814 14407,12507 11784,12873"/>
            </emma:interpretation>
            <emma:one-of disjunction-type="recognition" id="oneOf2">
              <emma:interpretation id="interp6" emma:lang="en-US" emma:confidence="0">
                <emma:literal>↳</emma:literal>
              </emma:interpretation>
            </emma:one-of>
          </emma:emma>
        </inkml:annotationXML>
        <inkml:trace contextRef="#ctx0" brushRef="#br1" timeOffset="-42516">0 85 3,'0'0'14,"0"0"2,2 0 7,-2 0 7,0 0 3,0 0-8,3 0 1,-3 0-4,0 2-2,0 2-8,0-4-1,0 3-2,0 3-3,0-6 2,0 0 1,0 0 2,0 0 0,0 0 2,0 0-4,0 0 2,0 0-3,0 0-3,0 0 2,0 6-1,0-6-1,0 0-4,0 0 2,0 0-3,0 0 0,0 10 4,0 6-2,0 13 2,0 2-1,0-7-1,0 2-1,0-4 1,0-3-1,0-3-1,0 6-1,0-4 1,0 10 1,0 1-2,0-9-1,0 0 2,0 0 3,0 2-4,7 0 1,-4-1 0,4 5 0,-4-4 0,-3 0 0,6 3 1,1 1-4,-4-5 5,-1-2-2,6-3 1,-6-7-2,4 7 3,-3 2-3,1 0 0,-1 3 1,3-3 0,1 1 0,-5-3 0,11 5 1,-3 3-2,-4 3 3,6 1-4,-2-8 3,-1-8-2,1 8-1,-5-9 2,5 17 3,3 1-2,-3-8-2,-2 3 2,5-5-2,-3-1 2,0-2-1,3 0 0,-2 6 0,6-10 0,-2 3 0,1 1 0,-3 0 1,5 3-1,-3-10 3,1 4-3,1 2 3,-1 0-3,-4-1 2,7 0-1,-1-3-1,5 2 1,-2-4-2,1 1 2,7-1-1,-4 7 1,1-10-2,-2 4 2,1-4-1,3-3 0,-2 9 0,-1 2-1,1-3 2,-1 5-2,6 0 2,-3-10 1,1 13-2,-1-6-2,-3-7 2,1 0 2,5 0-2,-6-6 2,-1 8-3,2-2 2,-1-6-2,3 0 2,1 0-1,-4 5 0,-4 0-1,-1 10 1,1-15 0,-4 0 0,4 0 2,2 0-3,5 0 2,-2 0-1,8 0 0,1 0 0,-4 0 0,3 0 0,-9 0-1,6-10 4,-2 5-5,-4 0 4,1 0-4,-4-9 4,2 8-2,-4 0-2,5 2 4,-3 2-2,3-1 0,-2-10 0,-5 4 1,7 0-2,-3-1 4,3 0-3,-2-2 0,-5 2 0,0 0 0,11-1 1,-4-2-1,1 0 1,-1-9-2,0 6 2,-3 10-1,3-6 1,-2 7-2,-12-10 2,2 10-2,-1-9 2,-2 3-1,3-3 1,-3-1 1,5 6-3,11-1 4,-8 1-3,3-10 0,-1-1-2,-7 4 4,-5 1-2,-1 6-2,-1-6 4,1 5-2,2 0 1,3-2-2,-2 2 2,6-2-1,-6-2-1,2 5-1,-3 3 4,1-9-1,0 2-1,-2-3 2,5 0-3,-3 10 3,0-16-3,-5 3 1,5 3 0,3-5 1,2 6-2,-2-5 0,-7-2 3,1 7-3,-1 1 2,1 4-1,1 5 2,-5-1-2,7-10 5,-7 1-4,1-5 0,4-3 0,-5 9 0,4-5 0,-4 0-1,-3 10 3,7-10 0,-4-3-3,0 3 1,4-3-1,-4-3 1,-1 3-1,-2 3 3,3 0-2,0 7 3,-3 4-4,0-3 1,4-9 2,-4-2-3,3 4 1,-3-6-2,0 11 2,3 2-1,-3-2 2,0 5 0,0-2 3,0-6-3,0-2 0,0 8 0,0 4-1,0-4 1,0-1-2,0 1 1,0 0-2,0-12 1,0 3 1,0 10 1,0-19-5,0 8 4,0 9-1,-3-18-3,3 16 5,-3 7-2,3-7 2,-4 13-4,1-9 3,3 5 0,0 2-1,-3 2 0,3 0-1,0 0 2,-2 0-2,2 0 2,0-7-2,0 4 2,0 3-1,0 0 1,0 0-1,0-4 0,0 4-1,0 0 0,0 0 2,0 0-3,0 0 4,0 0-3,0 0 2,0 0-1,0 0 0,0 0 0,0 0 1,0 0-1,0 0 0,0 0 2,0 0-4,0 0 3,0 0-2,0-2 1,0-3-1,-3 0 1,-1 5 0,4-13 0,0 7 0,0 0-1,0 6 2,-3-6-3,-3 6 2,6-8-2,-4 6 1,4 2 1,0-9 0,-6 9 1,3-6-2,3 2 1,0 4 0,0 0 1,0 0-2,0 0 2,0 0-1,0 0-1,0 0 2,0 0-2,0 0 1,-4 0-1,4 0 1,0 0 0,-3 0 1,3 0-2,0 0 1,0 0 1,0 0-2,0 0 1,0 0-2,0 0 2,0 0-2,0 0 0,0 0-5,0 0-3,0 0-7,0 0-13,-3 0-17,3 0-47,-2 0-92</inkml:trace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6:16.249"/>
    </inkml:context>
    <inkml:brush xml:id="br0">
      <inkml:brushProperty name="width" value="0.21167" units="cm"/>
      <inkml:brushProperty name="height" value="0.211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69B17AA5-7E29-43C3-8F88-3CDE5F3C2705}" emma:medium="tactile" emma:mode="ink">
          <msink:context xmlns:msink="http://schemas.microsoft.com/ink/2010/main" type="inkDrawing" rotatedBoundingBox="8240,8716 16438,8491 16504,10907 8307,11132" shapeName="Other"/>
        </emma:interpretation>
      </emma:emma>
    </inkml:annotationXML>
    <inkml:trace contextRef="#ctx0" brushRef="#br0">8189 362 71,'-44'-39'73,"-14"6"-12,-11-2-15,4 10-16,-14 5-9,10 9 7,-6 5-6,11 6-5,2 0-9,9 12-4,-1 29-2,10 15-2,6 10 1,7 22-4,5-2-1,14 5-2,12-3-6,0-12-7,7-5-3,29-18-2,3-5-5,11-16 7,10-16-1,-1-16-1,10 0-3,-2-14-4,-5-29 5,-8-7 14,-11-4 5,-10-15 13,-15 9 7,-15-3 20,-3 7-5,0-4 4,-31 6 12,-7 10-22,-6 3 23,-12 13-9,-7 9-9,3 14-10,-5 5 6,4 0-10,-1 0-2,11 2 1,-3 14-3,13 0-5,4 12-4,9-1 0,6 15-1,-4 8 0,11 16-1,2 6-2,13 17 2,0-4-3,0-9-3,28-5-5,16-16-2,4-18-9,6-12 1,5-13 0,-2-12 7,2 0 4,-5-28 3,-8-18 7,2-15 2,-19-9 1,-20 5 2,-6-7 7,-3 11 2,0-4 11,-25 15-3,-19 1 2,-10 0 1,1 14-11,-10 0 1,-3 10-1,-3 3 4,2 10-7,5 6-5,6 6-3,8 0 1,-6 0-1,10 9-3,6 22 3,10 4-5,7 9-2,5 15 2,9 11-3,7 7 1,0-12-6,13 2-6,30-11-7,6-15-7,10-4-5,13-18 8,4-19 3,5 0 6,8-19 6,-20-35 4,-3-6 4,-26-8 8,-10 11 6,-19-6 5,-11 3 7,0-6-11,-21-2 6,-15-11-11,-13 6 6,-5 1 20,1 21 15,-10 11-13,0 8-5,-1 13-2,2 7-12,-1 8-3,6 4-6,8 0-1,1 0 0,4 6-4,3 17 3,-6 11-4,3 10 2,-4 10-2,12 19 0,7-8-2,9 12-3,20-9-2,0-2-5,3-3-3,35-3-6,11-13-1,10-16-4,10-8-3,0-21 4,3-2 6,8-25-1,-11-22 10,-13-13 9,-12-9 0,-13 15 6,-24-2 7,-7 7 16,0-2-5,-25-5-9,-26 7 8,-3-1 9,-18 10-6,-3 11 9,-7 7-10,10 6 1,-1 7-13,11 6-6,8 3 0,7 0-2,9 0-3,7 22-1,-4 10 2,4 19-1,5 19-2,8 7-1,5 17-3,13-12 0,0-1-5,19 2-4,21-21-5,14 1-1,10-17-4,13-19 4,11-17-1,7-10 3,-1-8 3,-6-29 7,-6-20 3,-21-3 3,-17 4 6,-19 1 2,-19 12 14,-6-3-6,0-12 10,-39 9-1,-7 1 9,-18 4-4,-5 13-6,-3 12 5,-6 3-6,5 10-12,1 6-2,2 0-3,11 0-2,0 0 1,1 8-1,11 11-1,1 13 1,5 12-2,2 17 2,11 12-6,13 26 2,8 5-4,7-4-7,7-7-3,44-19-9,16-11-5,10-15-10,13-21 18,-1-23-2,6-4 11,8-25 3,-11-35 4,-5-13-7,-12-12 6,-14-3 3,-24-3 2,-22 0 10,-15 12 5,0 4 2,-39 2 12,-22 9 5,-21 9 16,-8 14 0,-5 16-8,-5 15-13,-1 10-11,7 0-4,-1 16-3,10 25-5,9 0-1,8 6-1,7 17 1,8 1-3,9 18 1,7 4-1,7 17-3,15-10 1,15 1-8,0-13-7,41-13-8,20-12-17,8-20 4,16-15 6,12-22 4,1 0 11,5-32 9,-16-29-1,-8-7 9,-12-7-1,-13-3 6,-18-8-1,-16-1 9,-17-5 2,-3 6 1,-6 7 13,-29-1-9,-16 11 17,-14 9 14,-8 9-11,-2 24-9,-10 5-11,3 15-9,-3 7-1,0 0-5,3 0-2,1 9 0,1 23-1,5 12 4,3 13-2,9-1 0,13 17-4,15-4 1,17 19-4,18-4 0,0 11-4,12-4 0,35-6-2,12-9-3,21-10-2,17-16-2,13-14-11,10-25 5,-4-11 9,-6-16 0,-2-43 8,-28-10 3,-6-10 2,-25 4 4,-16-7 3,-25 13 11,-8-7-5,0 7 2,-41-4 0,-12 8-7,-7-2 10,-2 18 11,-4 13-4,-1 18 0,1 14-13,9 4-7,1 0-1,2 6-2,5 30 0,1 17-4,7 16 1,12 9-2,11 17 0,8-3 0,10-8-2,0-3-4,20-24-8,21-9-1,13-17-9,8-16 5,20-15 8,8 0 4,12-18 3,8-32 1,0-10-1,3-9 4,-2-4-1,-18 0 0,-11 14 1,-22 18-4,-28 10 7,-20 18 16,-12 13 20,0 0-32,-41 0-1,-15 10 3,-11 19 5,-2-4 1,-13-4 0,7-5 2,-4-7-7,4-5 2,-4-4 5,7 0-6,0-19 1,6-10-7,9-6 3,6-8-3,20-2-3,11 4-3,15 1-4,5 2-2,0 17 1,0 11 1,0 7 3,10 3 8,5 0 4,1 10 1,2 36-3,-2 24-2,-9-2-1,-7 8 2,0-16 5,-10-7 6,-18-5-1,-1-18-5,-5-11 0,6 1-3,3-16-2,5-4-2,2 0-4,2 0-3,-2-14 2,-5-27 3,5-13 1,2-8 1,-1 11-3,17 8-2,0 2-8,0 12-3,10 7-2,15 1 10,4 7 2,2 4 1,0 5 2,-6 5 0,-2 0 4,-5 0-2,-8 4 2,3 13 0,-10 7 0,-3 0 3,0 4-2,0 9-1,0 2-2,0-1 1,0 0-2,-6 3-3,6-10-2,0-6-4,0-7-6,0-8 2,11-3 3,12-7 6,5 0 4,0-3 3,-2-26 2,-8-14 1,-8-14 3,-7 3 7,-3-3 10,0 4-9,-31 13 1,-4 0 7,-2 16-5,-4 9-7,-3 15-3,-1 0-1,-2 0-3,9 18 2,4 17-5,9 12-1,2 5-1,15 25-3,-2-2 1,10-2-4,0-7 0,0-12-5,28-11-3,0 1-7,8-9-2,-2-17-1,-3-7 10,4-11 3,-1 0 3,1 0 4,3-32 2,-7-6 0,0-11-1,-2 1 2,-9-11 2,-5 11 3,-12-6 4,-3 4 14,0 9 0,-28-2-10,-13 1 13,-6 8-10,2 8 9,1 11-1,3 1-11,4 14-2,-1 0-7,10 0 4,-3 10-5,11 19-3,4 15 0,11 25 2,5 9-6,0 11 0,0-2 2,18-10-3,10-5-3,1-11-6,9-15-10,9-18-5,-4-13 10,8-11 6,-7-4 5,0-8 2,-6-25 5,-4-13 0,-9-9 2,-12-1 2,-3-4 0,-10 3 5,-3-2 6,-25 5 18,-13-3-14,-10 13 8,-3 6-2,-8 3 6,-1 20-8,3 9-6,4 6-3,8 0-5,11 11 0,2 23-6,9 12-1,8 26-1,-1 14-1,7 11 3,5 0-4,7-9-2,0-12-6,19-16-4,12-13-5,1-15 1,24-11-1,1-15 4,16-6 0,8-12-6,-2-38 4,8-13 4,-13-9 7,-18-3 2,-19 2 6,-21 7 7,-16 6 15,0 7-8,-40 5 5,-14 10 1,-9 7 7,3 12 0,-3 10-4,1 6-8,-5 3 1,-2 0-10,7 0 1,5 22-1,4 3-4,9 6-3,11 4 0,12 8-4,8 24 4,13 6-3,0 15 1,9-7-3,32-3-3,10-17-7,12-10-3,15-14-2,4-12 0,18-22 5,8-3 2,15-16 7,5-41-4,1-12 9,1-18-2,-12-4 3,-10-3 1,-33 7 0,-19 0 1,-18 4 5,-35 15 16,-3 2-3,-37 15 3,-29 14 1,-10 12 12,-15 9-18,0 6-11,-3 10-2,8 0 2,11 6-5,6 25-2,10 14 0,8 7-4,10 25 5,20 3-4,11 4 1,10 16 0,0-15-4,18-2-4,20-11-4,16-21-11,12-12-10,9-20 13,13-19-3,4 0 6,2-25 6,7-28 1,2-20 2,-9-12 5,-12 0 6,-15 5 1,-33 7 6,-22 9 12,-12 2-3,-2 6-5,-42-8-3,-20 7 1,-5 1-4,-13-1 8,10 16 9,-6-3 14,25 20-12,5 5-7,19 13-13,17 2-7,6 4-11,6 0-12,0 0 16,0 15 9,18 42 1,20 13-6,13 12-3,2-10-1,16-6-1,4-19-14,8-22 7,-5-6 3,6-16 5,-4-3 9,-2 0 0,-14 0 3,-5-6-3,-25 6 2,-6 0 0,-15 0 10,-11 25 0,0 28-5,0 7 0,-24 19-5,-14 2 6,-16-1 5,-2-2-3,-14-9-6,1-6 3,-3-9 0,0-14 4,-1-18-14,0-16 1,11-6 4,-4 0-1,15-40 2,7-17-3,10-15 0,12-13 1,12-16-4,10-9-4,7-9-1,40-7-3,25 3-5,10 16 5,12 13 5,7 15 6,-4 26 1,-2 11 3,-11 20-2,-14 13 3,-14 9 2,-15 0 0,-5 35 1,-21 29-5,-12 29 0,-3 14-2,-13 3 2,-28 0-1,-8-3 1,-15-13 2,-11-9-2,-7-9-1,-10-20-2,-2-5-1,-7-18 2,4-15 9,19-7 2,5-11-5,21-1-6,13-35 0,8-11 1,11-12-2,12-17 0,8-15-1,0-20-1,21-2-3,23 13-1,20 18 0,2 22 2,6 11 4,10 20 2,-7 13 0,13 10-1,-7 6 2,4 0 0,-6 33-1,-7 21-1,-11 15 2,-17 7-1,-16 15 0,-15 7 3,-13 5-3,0-1 0,-17 5-4,-23-4 5,-17-6 0,-6-5 0,-16-11-4,2-15 4,-15-14-5,7-25-1,3-21 4,16-6 4,13 0-3,12-28-3,6-29 2,19-19-2,7-23 3,9-23-2,0-9 0,32-3-1,25 8 0,12 6 0,18 15-4,14 26 6,-7 5-2,10 21 2,0 28 1,-14 11 1,2 14-3,-10 19 4,-20 41 1,-11 27 2,-17 15-2,-24 11 2,-10 5-4,0 8-2,-41 8 0,-15-2 0,-16-3 3,-26-13-3,-12-5 2,-10-16-2,-12-17-8,7-19 11,14-33 3,20-14 0,28-12-9,17-19-8,10-38 8,18-28-2,18-22 2,0-12-2,21-10 0,33 5-6,15 6-5,23 17 0,-2 17 9,5 20 2,0 24 5,-17 21 1,-2 13-1,-14 6 3,-1 2-3,-17 40 4,-13 21 2,-13 10-2,-14 13-4,-4 9 1,-4-7-2,-27-3 0,-3-13 1,-10-15 0,6-19 1,7-16 1,14-10-4,4-12-6,13 0-15,0 0 8,0-31 10,0-26 2,17-12-3,11-19-7,4-6-1,-7 2 12,0 4 1,-9 23 5,-10 23-4,-4 20 12,-2 16 14,0 6 4,0 0-26,0 0-3,-18 28 0,-16 25 0,2 29 4,1 16-6,8 6 1,7 3 0,14-8-3,2-20-2,0-12-3,18-23-6,17-15-10,6-22 9,9-7 5,1-24 6,2-19-2,1-10 6,-17-8 0,-2 0 5,-19-9 7,-14 5 6,-2 1 0,-8 9-10,-30 9 19,-13 9-6,-8 18 15,-1 5-21,-1 14 0,2 0-5,5 0-6,-11 17-5,5 20-2,0 20-1,-6 21 0,0 17 3,3 7-2,12 1 3,8-12-6,14-13-5,20-18-5,9-16-13,0-22-9,17-10 0,29-12 9,8 0 7,8-28-7,7-36-9,-5-7 17,-5-8 19,-15-12 5,-16 14 18,-15-6 29,-13 19 0,0 14 0,-18 12-15,-21 17-2,-2 5-4,-18 8-12,5 8 0,-8 0-12,1 26-3,5 22 5,-6 21-3,11 13 4,0 10-5,10 14-2,7 1-3,3 1 0,11-25-7,17-22-11,3-30-8,8-12-13,28-12 13,12-7 10,14-16 3,2-31-2,11-23-5,-9-9 5,4-2 12,-17-11 5,-9-3 2,-23 11 10,-16 6 4,-5 9 8,0 15 2,-23 6 0,-5 21-5,-6 8 8,-11 12-1,1 7-12,0 0-9,0 20 5,-2 23-7,7 20-5,4 22 0,-2 16 0,5 0 1,13 4-2,7-22-3,12-9-7,0-28-5,10-13-7,31-15-6,8-8 9,12-10 2,11 0-2,3-36 10,7-27 1,0-6-1,-7-9 3,-12-11 5,-4 4 3,-26 4 3,-9 5 4,-20 7 7,-4 12 0,-7 13 14,-31 13-4,-14 15 3,-9 13-4,2 3-18,-8 0-3,8 37 1,-8 17-1,5 15-1,2 23 1,3 5-4,8 19 1,-2 4 1,13-1-1,6-5-3,17-21 0,15-20-13,0-23-16,44-24-1,15-20 8,15-6 9,19-26-4,4-36-3,11-16-4,5-14 2,-13-5 11,-14-1 11,-24 7 11,-31 19 20,-21 12 28,-10 15-19,-10 7-24,-36 1 1,-23-1 5,-16 16 0,-7 16 12,-8 6-6,5 10-9,7 40-8,1 0-3,13 19 1,-1 26-8,9 15 2,9 16-3,11 3 1,23-23-1,11-21-6,12-21-8,0-17-12,25-19-2,23-16 10,17-12 2,7-18 2,17-45 0,-4-24 1,-6-5 2,2 0 8,-21-5 3,-16 15 6,-16 3 9,-18 7 5,-10 13-2,0-2-7,-20 1 8,-21 13 3,-12 7 26,-9 14-4,-5 24-16,-2 2-18,3 0 2,-2 46-5,1 6 0,1 23-4,4 18 2,4 18-1,1 2-3,11 0 4,15-19-5,11-18-2,17-13-9,3-29-9,0-12-7,35-10 9,9-12 5,13 0 2,12-21-4,0-30 1,13-11-2,0-20 7,-10-6 9,-7 3 0,-24-7 6,-13 14 1,-15 6 8,-13 2 2,0 4-4,-31 4 12,-13 9-10,-10 17 16,4 13-7,-10 22-2,7 1-12,-7 0-4,4 38 3,-4 18-5,-13 13 0,5 23 0,-1 21 2,5 5-5,11 5 2,12 0-1,15-8-1,18-16-6,8-30-10,0-19-24,41-15 12,12-31 0,25-4 6,17-30 10,15-47-2,9-20-14,4-14-5,2-5 6,-7-16 23,-28 9 8,-21 0 5,-21 10 6,-27 15 12,-13 7 6,-8 25 10,-10 16-20,-29 25 5,-4 15 5,-14 10-11,-12 0-8,7 45 1,-15 20 3,15 14-8,-7 16-3,13 20-5,15 15 1,8-2-2,15 5 0,2-10-3,13-10-3,3-15-6,0-27-10,31-24-14,20-23 3,9-24 8,17 0 7,5-34 3,10-34-8,8-8 5,-5-7 11,0-3 5,-18 10 0,-10 3 4,-23 17 3,-16 4-2,-18 9 21,-10 15 2,0 10-8,-26 5 11,-12 10-2,-3 3-11,-11 0-3,1 12-7,5 26-1,-11 23-3,16 11 1,6 19-2,4-3-2,8-6 0,10-10 1,8-8-5,2-22-3,3-12-13,0-23-9,0-7 1,13 0 5,15 0 10,6-27-1,4-19 8,6-18-2,7-14 3,-15-8 5,0 11 1,-11 2 0,-12 20 8,-8 19 25,-5 2-3,0 11-17,-5 13 1,-24 8 6,-9 0-8,3 0 7,-12 19-4,6 16 2,3 22-2,10 9-10,0 10-7,12 9 2,13-14-6,3-7-1,0-19-3,0-21-9,16-8 6,12-14 4,3-2 3,2 0 5,6-36 0,7-21-3,-6-13 0,7-11 3,-13-8 1,-6-2 2,-21 4-1,-7-8 3,-2-2 0,-39 2 3,-10 0 3,-6 7 5,-18 16 21,-4 12 2,-6 29-8,1 19-14,-1 12-4,3 0-4,3 17-4,7 34 5,5 21-6,1 29-3,7 24 0,5 25 2,13-3-2,10 1 0,15-29-6,16-14-4,0-30-10,31-29-13,26-24-2,12-22 13,7-6 3,9-41 12,-3-28-7,3-13-2,-7-9 5,-5-21 0,-16 12 9,-16 2 3,-20 4 7,-14 18 2,-7 6 5,-10 10 3,-28 9-10,-6 14 18,-10 17 6,1 20 4,-10 6-17,4 6-1,3 37-7,2 15-8,6 7 1,-2 18-5,-1 14 1,8 10 1,-1 8 1,13-23-3,14-19-1,11-23-5,6-14-13,0-12-11,19-18 6,16-6 6,12 0 0,3-15 9,13-31 1,-10-15-8,4-30 3,-6-3 14,-8-1-1,-14-9 5,-17 10 1,-12 3 2,0 5 1,-9 11 13,-23 14 13,-9 22 1,-5 10 6,-2 20-6,-6 9-26,-8 0 3,5 25-9,-2 27 0,3 22-2,2 24 0,3 17 0,0 12 1,4 8-1,1-3-1,11-13 1,13-15-4,10-19-5,12-20-10,0-32-18,12-8 0,25-25 14,20 0 8,12-31 8,13-46-11,7-10-8,-2-14 7,-2-12 13,-10-9 6,-14-11-1,-15 1 4,-14 10-2,-20 8 11,-12 18 8,0 33 16,-12 13-16,-29 33 9,-6 13-1,-7 4-23,-8 16 0,-11 39 7,-2 18 0,0 23-3,11 14-8,2 3 1,6 12 0,5 10-3,4-8 2,2 5-1,14-19-2,5-12 0,21-22-4,5-34-19,0-11-16,31-28 9,10-6 12,22-35 8,9-35-4,3-27-3,10-20 1,-3-8 8,-3-14 6,-1 2-1,-20-2 4,-12 10 2,-12 20 4,-21 25 5,-13 28 44,0 28-25,-16 12-1,-22 13 1,-14 3-19,-12 6 0,-5 45-3,0 15 7,-3 16-8,6 17-2,6 12-4,-3 6 1,6-2-1,10-4 0,9-7 0,17-19-4,14-25-1,7-19-13,0-13-17,0-12-5,0-16 24,25 0 7,16-4 1,16-45 4,9-21-14,12-15-11,4-30-10,0 2 18,-6 0 11,-11-9 6,-14 13 4,-20 4 1,-21 11 12,-10 19 19,-3 18 12,-38 26 2,-12 25-1,-7 6-19,-9 11-7,0 34-11,-5 13 6,5 16-9,0 14-6,7 15 2,5 20 1,9 10 0,4-11-3,13-5 0,6-19-2,22-23-5,3-24-18,0-21-11,25-20 13,14-10 11,17-10 3,16-43-1,3-25-1,17-17-7,3-31 5,5 1 2,-5-8 10,-15 4 2,-26 1 1,-22 5 4,-20 16 1,-12 16 19,-6 28 5,-38 25 9,-7 19 3,-18 16-4,-6 3-27,-4 10 9,-3 34-4,0 18-8,7 16-3,0 20-6,12 13 4,6 11-4,6-5 4,15 2-5,7-9 2,10-12-2,10-20-2,9-21-11,0-30-11,3-7-2,22-16 8,9-4 9,10 0 2,10-45 0,9-33-1,9-23-6,3-8-4,-5-20 7,-4-2 2,-19 3 4,-12-4 7,-20 14 0,-12 12 9,-3 22 15,-8 30 14,-30 19-9,-13 27 8,-3 8-18,-8 0-14,-7 34 2,-3 14 5,-5 13 2,5 12-5,3 14-4,3 20-4,1 20 0,4 8 2,2 3-3,20-15 1,18-22-5,14-32-5,7-27-16,0-2-13,13-27 4,22-7 12,15-6 6,3-22-3,11-44 1,5-23-11,6-13-11,10-25 5,-3-6 18,-7 7 14,-22 2 3,-12 6 1,-18 10 3,-23 10 14,0 15 18,-26 20 13,-20 26-22,-8 24 12,-2 13-22,-11 7-3,-2 42 9,-3 24-11,5 18-3,1 16-5,4 16-2,-4 9-1,9 13 3,3 0-4,20-6 1,9-21-2,5-21-2,20-27-6,0-22-11,0-27-13,23-8 0,18-13 13,10 0 10,18-47-3,0-29-7,-4-26-4,7-19 3,-3-4 9,-2-2 5,-8 9 5,-18 6 4,-13 18 2,-15 7 16,-13 21 7,0 27 15,0 11-21,-28 18 3,-16 10 6,-5 0-12,-2 0 2,-6 38-10,6 13-5,5 31-5,-5 15 0,10 16 0,-6 10 2,9 0-3,4-10-1,6-22 2,15-19-7,13-34-12,0-12-18,0-24 3,26-2 10,8 0 10,9-25 0,18-28-10,1-34 0,2-18 2,1-8 15,-14-4 4,-5 4 3,-17 16 0,-20 9 10,-9 22 10,0 19 2,-15 21-1,-20 20 15,-9 6-4,3 0-17,-3 34-3,0 26 2,-2 31-13,7 21-1,-2 6 0,6 15 0,11-11 1,-8-9-1,13-5 1,7-27-2,2-28-7,10-12-18,0-38 2,0-3 3,25 0 9,23-18 4,2-45-8,19-24-10,3-18-2,-9-12 13,4 1 11,-2 16 3,-14 2 2,-10 12 3,-16 21 6,-12 17 21,-13 27 10,0 11 2,0 10-31,-10 0 14,-24 0-21,-7 41 10,-7 19-5,-6 22-4,11 10-4,-4 7 4,9 2-8,10-6 3,9-10-4,19-25 1,-7-33-19,7-13 1,0-14-3,0 0 1,4 0 14,20-4 4,17-43-1,13-21-6,3-28-9,12-10 1,-6-5 0,-6-5 7,-10 12 5,-19 12 8,-16 20 10,-12 25 29,0 15-13,-22 20-2,-18 12 15,-5 0-33,-4 16-4,1 32 6,1 21 2,-4 15-11,17 12 1,6-1-2,5 4 0,8-12 0,9-10-4,2-21-7,4-18-7,0-15-4,10-17-1,21-6 10,7 0-8,21-43 11,15-16-11,13-16-2,8-17 5,-2-7 7,-4-3 5,-11 8 4,-4 19 4,-22 15 3,-20 15-4,-13 30 51,-19 6 42,0 9-60,-3 0-30,-41 28 1,-12 28 3,-8 14 7,7 8-5,7 7-8,0 13-3,-4 5 3,4 8-2,9-6 0,10-19-2,12-15-3,16-35-18,3-20-10,0-13 12,22-3 0,16-6 16,15-38-4,4-16-2,5-14-2,-1-19 6,-9-4 6,-7 6 0,-11 10 4,-8 11-1,-14 22 16,-12 24 37,0 8-25,0 10-7,-19 6 2,-15 0-5,-4 0-2,-3 0-9,4 17 1,-8 25-7,-2 8-1,3 26 0,6 10-3,7 7 3,8-4-2,8-16-5,15-37-7,0-14-11,0-16 1,31-6 1,14 0 14,7-40-4,12-29 4,5-22-4,0-20-3,1-9 4,-4-8 9,-19-2 3,-9-5 4,-20 6 7,-15 4 4,-3 18 8,-16 14 6,-27 22 7,-8 28 10,-11 17-19,-5 23-14,-2 3-11,0 21 3,-16 30-1,3 19 0,-3 8-6,0 26 2,6 12 1,14 10-2,9 0 0,11-19-3,21-23 0,14-20-9,10-26-9,0-13-8,10-9 0,26-16 8,8 0 10,17-20-2,8-33 2,3-23 1,3-12 1,-6-9 6,-18-4 1,-10 1 6,-13 8-2,-18 8 11,-10-2 0,0 10 4,-10-2-7,-25 16-2,1 5 13,-7 26 2,10 14 0,-7 15-8,-13 2-9,7 0-1,-5 29-4,-5 27-3,13 7 2,0 26-4,10 17 2,9 7 0,16 6-4,6-9-1,0-22-5,0-12-3,31-16-14,23-21-6,-1-16 7,22-23 8,7 0 3,-10-40 4,10-22-1,-10-15 1,-12-14 9,-10-6 5,-11-1-1,-14-5 3,-16-5 3,-9 7 10,0 8-1,-29-2 9,-15 19 13,-15 13 8,-4 25-6,-7 16-16,-7 16-14,3 6-3,-6 0 1,6 6-5,15 26 6,-8 18-6,8 23-1,0 12-2,-13 28 2,-2 22-2,15 10 1,5-3 0,16-17-2,14-21-4,17-32-9,7-18-9,10-25-10,34-18 8,15-11 4,17-9 8,9-50 1,10-26-7,-5-22 8,-11-3 6,-7 4 4,-18 4 2,-26 11 12,-18 19 10,-10-1 4,-17 13 7,-32 4-16,-11 15 21,4 9-10,-18 14-6,12 14-6,-1 4-8,0 0-2,0 22-1,3 23-4,1 27 2,-7 19-3,9 22 0,-2 19-3,21 1 2,9-10-2,20-26-6,9-28-8,0-19-5,25-17-5,13-13 2,22-14 11,9-6 3,21-11-7,12-43-1,-12-25 0,8-13 8,-26-5 2,-11-4 7,-18 8 3,-30 6 7,-13 19 5,0-1 3,-28 1 8,-26 7-4,-9 4-5,-22 14 9,0 8 5,-5 14-11,1 4 0,1 17-14,3 0 4,-2 22-6,0 31 0,3 20-1,6 22-2,2 28 2,19 11-3,16 1 1,20-8-4,14-24-1,7-20-7,3-18-6,32-21-1,12-14-3,16-22-2,7-8 8,14 0 0,7-44-4,3-16 7,-9-10 3,-11-14 8,-15 2 2,-21 0 1,-14 5 2,-20 0 10,-4 5 3,0 6 1,-41 0 0,-15 4 4,-8 19 7,-11 6 2,-1 12-2,-2 17-12,5 4-10,4 4 2,7 0-7,-2 24-1,-1 24-2,1 8 3,-8 20-1,9 12 3,-2 22-4,17 9 1,11 4-2,17-6-2,20-7-4,0-16-3,35-19-6,9-12-17,23-31 8,5-30 1,10-2 4,2-24 0,11-51 3,-4-20 6,-9-18 5,-10-16 5,-19 16 3,-24 0 3,-22 12 7,-7 0 7,-7 18 0,-37 6 3,-13 17 13,-6 11-10,-9 14 2,0 19 6,-8 12-9,8 4-10,-3 4-7,9 31 2,-6 21-5,8 17-2,-5 16 0,3 18-1,4 16 0,2 14 2,15-3-3,14-8 1,18-16-7,13-25-4,0-12-6,33-27-1,19-11-7,21-23-1,5-12 3,17-12-2,-3-45 4,-5-34 4,1-16 5,-16-12 5,-11-9 5,-25 11 3,-16 9 6,-20 5 8,0 8 4,-28 20 11,-26 0-16,-12 14 10,-9 9 4,-4 17-3,0 13-4,7 12-5,-3 10-3,15 0-8,3 19 0,0 23-3,10 26-1,-9 14-1,2 34 1,-12 13-3,4 16 3,8-3-1,7-8 0,19-13-1,21-22-8,7-10-7,18-36-15,40-15-2,4-19 2,13-19 10,4-3 5,13-56-3,-14-27 8,4-24 6,-16-16 4,-6-3-2,-25-8 6,-19 6-1,-16 16 2,0 12 13,-36 20 15,-23 24-4,-13 17 8,-10 11-7,-6 16-8,-1 15-10,12 0 3,0 0-5,12 28-6,-8 18-1,11 14-2,-8 26-1,17 8 0,-4 19 1,6 10 0,15 5-1,3-7 2,12-23-6,21-15-5,0-17-8,15-21-13,26-14-1,9-25 13,16-6 5,1-12 0,5-48 4,-9-16 2,-3-14 5,-17-9 1,-17 0 5,-13 10 0,-13 4 7,0-1 5,-29 15 6,-19 2 7,-14 9-14,-4 7 18,-6 8 2,2 20-18,-2 10-4,9 9 0,-2 6-9,7 0 7,11 0-2,6 0-3,0 25-5,7 31-1,2 22 0,1 28-2,10 12 3,8-1-3,9-13-5,4-13-5,0-22-6,25-19-15,13-21-6,9-14 14,9-15 6,8 0 6,-5-41 7,5-28 1,-8-20 2,-15-14 3,-12-10 0,-17 3 4,-12 14 2,0 12 8,-38 12 16,-8 7-9,-21 13 13,-5 12-9,-4 14 4,4 15-9,-7 11-10,4 0 2,0 11-8,8 27 2,-12 12-4,26 10 0,-4 28 0,-5 15-1,21 12-2,-10 4 0,17 0 0,12-18-4,9-16-3,13-22-19,0-22-9,15-13 3,24-12 8,11-16 13,-3 0 5,17-19 3,-8-38 0,-12-12 1,-3-15 3,-16-13 0,-13-1 3,-12 3-1,0 7 9,-19 12 33,-22 10 4,-3 19-26,-19 3 4,-9 16-5,-10 15-5,-6 10-2,3 3 0,-2 0-9,5 22 3,3 19-3,4 4-4,14 1 1,5 20-1,6 4 1,15 21-2,7 12-2,6 4 0,10 2 2,7-14-6,5-15-7,0-27-10,20-22-7,18-11-1,9-20 13,4 0 11,1-26 1,-1-21 5,-10-19-1,-10-19 4,-8-14 0,-8-9 1,-5-5-2,-10 17 8,0 12 5,-25 10 17,-23 25 1,4 15-8,-15 9 3,-1 12-8,-9 6-11,0 7-3,5 0 2,8 0 0,9 0-4,3 21 0,6 17-3,-3 10 1,10 34-1,-2 9 1,5 13-2,4 3 0,4-22 0,8-22-11,9-19-13,3-12-7,0-15-6,18-7 10,20-10 25,13 0 2,6-37-2,5-29 2,-6-13-3,-10-14 2,-12-5-2,-16 15 6,-11 5 2,-7 14 2,0 2 4,-23 15 10,-18 3-3,-15-3 3,-1 16-6,1 5 10,-1 10 0,6 16-8,10 0-4,-11 0-5,4 28-3,-1 15-5,-5 22 0,3 7 1,7 13-4,1 10-3,4 8-5,5-6 0,2-2 2,16-12-5,14-21-16,2-11-11,2-20-5,42-22 11,10-9 15,2-6 6,1-42 2,-6-17 3,-7-18 12,-6 0 0,-17-5 2,-11 5 1,-10 4 2,0 17 14,-16 2 18,-22 13-10,-15 20 2,-7-1-3,-2 18 8,-4 9-12,2 1-5,5 0 8,-4 21-13,3 17-6,6 6-2,-2 16-4,19 8 0,-4 15-3,15 5 0,14 1-3,2-2 0,10-2-2,0-16-7,35-12-7,6-7-7,9-21 1,13-20 5,-9-9 9,8 0-1,-6-44 5,-5-13-10,3-15 5,-5-13 4,-16-6 10,-5-4 2,-12 4 4,-16 6 8,0 7 1,-16 12 18,-32 15-7,4 18-10,-15 13-1,3 16 6,-1 4-2,-7 14-8,5 23 3,-4 1 7,10 2-12,12-5-2,3-6-6,10 4-3,9 10 1,7 0-1,12 8-1,0 12-3,12-3-6,32 2-2,13-16-7,-1-10 1,19-24-3,-8-12 6,12-3-4,-4-42-7,7-23-6,-10-8 13,-13-6 12,-14 11 12,-29 8 3,-13 15 18,-3 14 10,-3-5-10,-38 5-7,-16 6 11,-12 1-7,-10 7 7,7 11 1,8 9 1,2 0-15,6 15-4,5 20-6,7 9-3,16 19-2,9 11 1,2 15 0,17 2-2,0-2 1,13-6-2,28-6 0,3-17-4,19-13-7,7-19 1,14-12 4,1-16 0,15 0 1,-2-41 2,7-25-1,-15-10 7,2-8-1,-23-5 3,-18 5-1,-17 17 14,-24 23 26,-10 4 1,0 15-30,-29 12 5,-14-2 8,-5 8-11,-9 7-1,-2 0-2,8 0-4,-11 28-6,8 13 2,-2 10-6,5 8 2,10 7-1,0 6-7,10 13 5,2 4-6,14-5 1,8-11-6,7-13-7,4-13-14,30-22-3,7-9 10,10-16 16,-5 0 6,18-32 4,-5-37-4,8-13-4,-2-15 1,-2-13 3,-9-3 7,-20 6-2,-12 2 2,-19 27 6,-3 9 11,-3 21 4,-35 17-8,-15 10 17,-14 11 1,-2 10-9,-6 0-4,3 21-5,-4 24-13,14 5 1,5 13-2,3 13-4,4 11 3,3 14-2,3 0 2,9-10-5,19-15-5,16-20-26,0-18-9,0-16 10,23-9 15,5-12 9,6-1 4,-6-6 5,5-34-8,-9-13 2,1-10 0,-15-10 3,-10 5 9,0 8 5,-23 9 20,-17 11 0,-10 11 9,-6 4 8,-5 6-14,8 9 0,3 8-6,-7 2-14,3 0-2,-2 12-5,-1 23-1,11 0-2,-5 18 1,7 3-1,16 13-3,15 8 2,13-9-8,0-2 1,6-18-9,32-8-1,16-15-6,12-11 1,-1-14 5,11-4 2,2-47 2,1-17 4,-4-8 5,-17-5 2,-2-1 2,-19-3 2,-9 6 2,-15 23 4,-10-1 6,-3 16 6,0 16 4,-31-1-6,0 10-6,-4 7 3,-5 9 1,15 0-7,-1 0-7,3 25-1,8 26-1,2 21 0,13 10 1,0 15-3,0-15-2,38-15-10,9-20-7,7-19 6,15-18-4,3-10 13,17-7-2,1-47 4,2-18 1,3-9 0,-15-1-3,-3-3 7,-24 3 2,-16 16 1,-14 14 17,-23 25 35,0 8-35,-6 13-17,-26-4 9,-9 9-5,0 1 2,-6 0-2,-4 14 2,2 18-6,-5 19-4,3 5 1,-1 26 0,4 9 0,-6 15-2,20-1 3,-1-5-1,19-15-5,16-17-4,0-13-8,20-15-10,30-18 1,9-13 9,10-9-1,8-24 9,7-39 0,4-25-3,7-16-2,-11 0 9,-17-7 4,-16 8 2,-23 21 5,-17 13 14,-11 25 16,0 12-12,-18 3 6,-23 15-1,-6 4-5,-9 7-8,2 3-6,0 0-2,3 19-4,5 15 0,-5 20-6,4 13 3,-4 27 0,-1 22-1,4 17-1,-6 9 1,8-2 0,8-11-2,12-19-3,23-22-6,3-25-1,13-15-14,28-11 6,18-21 4,15-16 6,6 0 5,12-48 0,3-20 0,0-23-2,-11-14 0,-14-2 5,-21 3 3,-18 12 0,-21 9 6,-10 9 3,0 15 4,-38 10 2,-11 13 2,-11 18-1,-1 14-5,2 4 2,3 0-10,-1 34 2,-7 14-4,5 9-2,3 18 0,-4 26 0,7 9 0,2 17 0,4 4 1,9-18-1,7-6-2,18-22-4,13-22-4,0-17-13,3-20-8,28-13 6,17-13 5,6-4 12,15-39-4,3-23 4,10-16-7,0-22-3,8-6 7,-8-3 4,-18 0 4,-20 14 3,-16 25 4,-20 24 10,-8 21 19,0 13-19,-33 13 5,-11 3-9,-10 0 3,-2 26 0,-11 20 0,1 21-8,4 17 1,2 21-3,9 8 0,0 9-2,15-4-3,3-6 3,15-9-4,12-21 0,6-9-4,0-17-8,3-17-8,25-18 4,13-8 5,6-13 3,9 0 7,16-48-8,10-33 1,13-26-5,3-10 2,-14-12 6,-12 3 3,-21 13 7,-25 12 1,-21 17 8,-5 21 2,0 14 5,-34 26 2,-9 13 2,-18 10-2,-8 0-9,4 33 1,-9 16-4,12 14 1,6 9-8,7 17 1,13 10-5,13-2 4,13 11-5,10-7 2,0-25-4,4-10-4,30-17-12,10-17-7,-3-10 9,16-22 9,-4 0 7,7-34-6,6-29 1,1-23-1,-8-7 4,4-18 2,-13 1 0,-18 1 1,-8 4 3,-14 14 3,-10 19 5,0 22 8,-22 15 3,-22 19 8,-10 16-8,-8 0-5,3 3 6,-5 32-9,5 7-6,2 13 0,4 8 4,-4 13-7,9 15 1,1 16-3,9 6 0,14-12 0,11-16-1,9-19-4,4-25-3,0-10-6,20-19-4,18-8 11,22-4 2,-1 0 1,20-37-2,11-27 1,-5-11 2,-3-11 0,-10 2 5,-14-1-4,-14-1 7,-16 15 4,-22 16 16,-6 9-9,-9 8 1,-32 9-2,-7 11-3,-8 6 5,-11 12 0,-5 0-4,0 15-6,0 26-4,3 6-3,10 11 0,1 11-1,18 10-1,11 1 1,13 9-4,13-14 1,3 0-4,0-12-3,10-15-5,18-13-9,6-20-7,7-2 5,3-13 13,12-6 0,5-45 3,8-21-5,1-16 2,-11-10 3,-8 7 9,-20 4 0,-15 4 3,-16 18 1,0 1 10,-13 16 3,-25 14-1,-12 15 8,-9 17 0,-2 2-3,-8 2-7,2 32 12,0 15-15,0 13-1,14 4 2,6 17-8,9-6 0,2 15-4,3 2 3,14-5-4,-1-5 3,15-21-4,1-19-7,4-9-6,0-20-7,0-7-1,19-8 8,10 0 5,4 0-3,16-29 5,4-29-6,4-20-5,12-10 1,-10-11 5,-5-3 7,-17 14 4,-20 5 8,-14 18 6,-3 11 20,-23 20 14,-27 12-5,-13 16-21,-6 6 5,-1 9-19,-4 40-4,1 9 13,16 24-8,7 0 3,6 6-8,16 15 0,12-12-2,9-12-1,7-13-5,0-18-1,3-7-7,25-20-8,5-2 3,11-19 7,-7 0 11,8-3-2,7-32-1,-4-24 0,11-20-4,-5-13-1,-3-11 2,-7-1 4,-13 16 2,-13 20 6,-11 10 9,-7 27 37,0 2-16,-35 14-4,-9 11-8,0 4-6,-7 0-6,-5 17-2,7 23 2,-12 16-6,14 14 1,9 5-4,4 14 2,9 11-6,15-5 3,10-10-1,0-23-4,0-13-2,0-19-3,20-4-6,13-8-6,15-8 4,9-10 0,18-6 10,12-48-4,11-28-4,9-18 5,4-10-2,-8-13 10,-9 4 0,-9-4 4,-18 16-2,-14 10 5,-24 24 0,-17 33 39,-12 16 1,0 19-15,-28 5-4,-16 0-8,-4 5-6,-6 34-6,-2 23 0,4 1-2,1 17 0,4 7-2,6-2 1,9 6-3,10-10 1,13-14-2,9-16-8,0-13-10,0-20-16,25-2 14,19-16 9,10 0 3,8-34 2,4-30-4,6-24-2,7-15-3,-4-4 11,-6-12 5,-18 4 3,-15 18 0,-18 12 5,-18 16 2,0 12 7,-28 16 7,-20 17 4,-2 18-5,-3 6-3,-14 0-6,8 37 2,-5 23-2,-1 12-4,12 14-5,2 17-2,10 10-1,15-1 1,8 0-1,5-15 0,13-19-4,0-8-1,0-17-6,35-15-4,6-14-2,12-16 2,10-8 5,9-32 0,17-38-1,5-30-3,13-20 1,3-8-4,0-20 4,-2 3 6,-21-6 4,-14 7 3,-23 12 4,-21 19 13,-24 23 15,-5 15 18,-25 29-40,-32 3 12,-12 16-1,0 14-5,0 13-11,-3 10 6,2 48-6,-2 10-5,9 23 3,6 13-4,5 6 1,14 6-2,7-12 2,11-14-3,14-13-4,6-28-3,0-13-8,6-12-9,32-17 6,3-7 7,8 0 1,18-52 7,5-16-5,10-32 1,0-12 2,-13 4 5,-18-9 3,-10 4 2,-33 20 3,-8 10 4,0 8 10,-21 21 6,-20 12-12,-10 18 6,-8 17 0,-10 7-8,5 0-7,2 39-4,5 8 0,4 21 2,9 8-4,3 16 2,13 3-3,12-6 2,13 7-8,3-18-1,6-12-4,28-13-6,14-15-7,1-16-3,12-16 3,11-6 5,-3-20 7,13-35-9,-4-20-3,-9-13 8,-8-1 5,-20 2 9,-20 5 6,-21 21 12,0 2 14,-34 15-2,-16 11-8,-20-3-2,4 14 7,-3 9 8,-6 10-13,13 3-10,1 0 7,2 0 1,15 6-7,3 13-7,5 2 0,5 8-1,0 3 0,6 9-2,9 9 1,6-6-2,10-10-3,0-1-4,0-9-4,0-8-3,16-6-10,7-4 8,5-6 11,0 0 2,3-6 5,-3-26-1,-5-9 4,-10 3 5,-1 4 12,-12-3 3,0 5-2,0 0-7,-28 8-2,3 1 8,-6 7-8,5 6-1,1 10-2,-3 0-1,-4 0-4,7 19-1,0 17-4,6 17 4,12 23-7,4 9 4,3 5-2,0-1-4,10-14-1,27-10-6,11-20-9,8-7 3,19-19 2,14-19-2,5 0 1,7-47 5,12-23 5,-7-14 5,2-11 2,-8-6 2,-24 7 0,-19 8 2,-29 24 9,-9 25 35,-17 13 22,-2 19-64,-15 5 6,-26 0 3,-18 0-7,-1 25 1,-16 14 0,-2 14-4,2 13-1,11 10-2,1 15 1,13 0-2,8 3 1,9-12-1,14-19-7,17-21-8,3-19-5,0-7 0,44-6 1,10-10 8,15 0-1,25-39 1,1-29-2,0-14-1,5-15 5,-22-5 8,-15 9 2,-16 8 2,-21 16 16,-19 21 21,-7 14-27,-23 5 1,-34 8 2,-2 5 10,-7 12-8,-6 4-4,2 0-2,1 0-3,6 10-6,3 9 2,9 12-5,2 1-1,8 2 1,18 18 0,8-3-2,9 1-2,6 10 2,0-3-4,18-1 0,16-5-5,14-16-5,9-11-2,5-14 0,12-10 6,-15 0 4,0-19 4,-8-20-1,-17-14 6,-6-2-1,-15 1 6,-6-5 4,-7 11 3,0 4 3,-41-1-1,-13 14-2,-12 9 2,4 9 3,-7 11-3,8 2-10,-1 0 1,5 31-3,9 12 0,-1 14-2,18 1 0,5 4-2,13-1 2,13 7-4,0-4 0,16-8-6,28-7-5,12-14-2,11-13-3,20-18 7,5-4-4,3-26 8,11-35-3,-9-7 9,5-14-2,-4-5 5,-18-10-1,-11 11 1,-23 1 1,-15 12 4,-23 17 11,-8 13 3,-8 11-4,-31 16-3,-7 3 12,-2 13-10,-6 0 3,2 7-12,1 22-1,-3 6-3,8 5-2,2 7 1,6 12-2,7-5 4,5 5-6,13-8 1,6-17-6,7 4-2,0-10-10,7-8-10,25-4 7,11-16 3,18 0 3,-9-13 3,9-34 8,-2-10 0,-2 1 6,-6-7 0,-20 12 6,-13 10 4,-8 2 16,-10 12 17,0 8-6,0 10-20,-13 2-9,-8 0 5,-1 3-3,-4 4-4,-2 0 2,3 0 1,-4 5-5,1 17-3,3 13 1,9 2-3,10 11 2,4 1-4,2 8 0,0-9-6,0-13-1,18-4-3,13-12-2,4-3-4,19-14 4,-2-2 6,25-8 0,7-36 2,1-17-5,3-8 7,-12-3 3,-19-5 1,-19 22 5,-20 3 13,-12 16 18,-6 8-4,-3 9-18,-31 4 0,-10 10 0,-7 5-1,-15 0-7,0 24-1,-6 28-1,-6 9 4,-11 11-4,-6 25-1,5 16-1,-8 23 0,-9 15-1,1 12 1,-2 4 2,24-19-3,36-19-1,29-46-10,19-22-18,0-20-19,19-20 21,31-7 10,13-14 8,23-24 4,7-44 1,5-29-1,12-17 1,0-17 1,0-4 4,-18 5 2,-33 15 3,-27 23 22,-32 29 29,0 16-24,-29 21-22,-20 8 14,-20 15-9,-8 3-11,-8 0 9,4 34-7,11 7-3,8 7-5,-1 17 4,6 14-4,-2 12 0,-1 2 1,25 12 0,10-16-3,19-4-2,6-5-3,0-19-9,25-11-12,16-19 0,19-17 4,2-14 8,4-4 0,6-43 3,-8-19 0,11-19 12,-14-10-1,-18-5 6,-14 6 0,-29 7 3,0 13 3,-16 5-1,-25 2-4,0 12 5,-15 11 9,-5 18-3,7 14 15,-5 12 3,2 0-20,-2 12 6,-5 34-6,2 18-6,8 9-3,4 12-4,6 9-2,6 3 4,14-6-2,8-9-1,9-16-7,7-19-3,0-8-13,13-15-2,28-5-1,0-16 7,8-3 5,30-18-4,-7-39 2,5-13 0,-5-11-8,-19-2 13,-19 3 15,-14 7 1,-20 24 20,0 5-9,-25 17 0,-26 9 8,-6 8 7,-15 10-9,-7 0 0,7 16-3,10 18-8,4 16-8,11 11 2,6 17-3,7 18 0,6 1 0,13 0-1,5-10-3,10-21 1,0-12-13,5-14-4,24-24-1,9-6 0,8-10 6,28 0 4,4-37-4,16-25-11,7-18 1,-7-18-4,4-3 3,-35 2 10,-19 13 15,-18 14 7,-26 25 30,0 8-13,-46 18 4,-3 9 4,-2 12-10,-18 0-1,9 0 5,-12 17-16,0 22-8,12 5 8,3 15-2,19 8-2,1 3 6,9 0-11,12 3 0,12-4-3,4-11 1,0-9-10,20-14 3,11-6-9,13-17 3,12-6 2,21-6 3,10 0 3,26-50-8,7-19-5,2-26-15,21-12 3,-12-6 7,-2-6 12,-22-3 12,-25 4 6,-20 16 15,-29 13 17,-31 23 34,-2 18-39,-25 25-1,-34 13-1,-5 10-11,-11 2-7,-4 37-5,1 17 6,-4 23-6,3 8 1,13 18-6,4 7-2,11-2 0,10 1 1,7-17-1,14-16-2,20-9-5,0-27-9,0-14 2,20-16-4,11-12 7,7 0 2,16-9 5,2-38-2,14-26-2,7-14 1,-5-24-2,-8 7 6,-10 1 1,-26 5 7,-15 23 0,-13 7 11,0 19-4,-16 9-1,-19 8-6,-12 3 4,-4 17 7,-2 9 6,-10 3-13,10 7-6,-14 34 4,14 19-4,0 18 0,-7 10-1,19 15-2,4 5 0,-1-2-2,22-8 2,16-16-3,0-11-4,0-17-5,26-12-4,7-20-3,18-11-2,24-11 0,4-11 5,22-46 3,2-21-6,4-17 8,-2-6 1,-12-9 8,-27 8 0,-25 3 6,-18 17 3,-23 11 0,0 16 4,-38 8-1,-13 13 8,-18 18 2,0 16-3,6 0-3,-6 16-4,10 27-5,-8 13 3,8 8-3,1 18-2,11 17-3,14 3-2,7 14 4,4-5-4,6-14 1,13-2-2,0-20-1,3-15-2,9-11-12,19-25-1,16-13 6,7-11 6,15 0 0,6-45 1,23-26-2,0-30-3,5-18 1,-5-6 4,-26 2 5,-25 12 1,-23 20 4,-21 15 10,0 20 3,-34 13-3,-25 17 12,-2 14-1,-11 12-5,2 0-12,1 12-1,7 27-3,-4 17 0,2 7 3,2 10-8,5 23 5,4 2-3,2 9 2,17-12-5,8-27 1,17-13-4,9-35-10,0-7-8,0-6-6,0-5 0,0-2 16,7 0 8,11-15 1,7-30 1,1-24 0,-1-4 0,-1-6 5,-24-4-2,0 15 2,0 13 5,-24 5 2,-8 12-4,-9 16 9,4 9 7,-4 13-3,-3 0-9,6 0-3,-6 29-5,3 27-2,6 26 1,4 22 0,8-1 0,18-2-3,5-6 1,0-29-6,28-3-8,16-25-10,9-20 1,10-14 8,-3-4-4,12-16 5,10-40-4,3-17 0,18-22 0,-5-6-3,-12-4 11,-8-7 11,-25 12 2,-12 9 1,-15 12 5,-13 13 15,-13 13 15,0 15 10,-23 14-20,-11 10 3,-14 4-8,1 10-8,6 0-5,-2 14-8,-1 26-1,-10 19 0,6 30 2,-6 18-2,8 9 1,5 4 2,3-17-1,26-11-3,8-24-3,4-16-8,10-15-7,28-22-2,6-15 14,15 0-3,8-24 5,15-32-4,2-33-2,7-12 4,-9-2-1,-13-7 5,-21 14 3,-17 18 3,-28 10-2,-3 8 5,0 19 4,-38 9 7,-2 16-1,-13 10 4,-4 6-11,9 0-3,-9 22-1,11 26-3,5 14-1,-3 14-2,6 17 2,12 9-4,14-2 1,12 5 2,-3-14-8,3-8 1,0-13-1,6-19-8,32-15-16,10-22 5,1-4 6,5-10 0,5-16 1,-2-35 0,-1-17-6,2-15 7,-11-4 11,-6-8 4,-13 7 5,-12 6 4,-16 14 12,0 17 30,0 19-10,-13 12-21,-15 12 4,-10 8 9,-3 0-9,0 4-7,-6 36 1,-7 8 1,5 14-5,-8 18-9,4 9 0,9 16-1,-4 8 1,10 0-2,22-12 2,3-10-3,13-21 0,0-17-13,7-22-7,27-12-2,4-16 13,9-3-1,11-12 3,7-44 1,14-14-5,19-26 2,-14-3 1,1-4 9,-3-13-1,-18 12 4,-18 18 2,-12 12 4,-14 32 21,-17 23 36,-3 12-25,0 6-39,-26 1 8,-17 0-5,-1 0 5,-15 33-4,5 21 0,6 21 0,-2 10-3,2 12 0,7 14-2,-3-4 1,4-4-3,11 1 4,21-19-5,1-9-3,7-23-8,0-18-7,15-16 2,33-19 0,5 0 14,13-45-4,23-26-2,-4-27-14,12-16 11,-3-12 2,-15 2 10,-16-2 1,-22 8 2,-17 17 1,-17 10 2,-7 13 3,-7 15 7,-29 15 8,-13 18-6,-10 20 4,0 10 3,-8 0-18,1 12 3,-6 33-3,5 21 0,5 22-4,-4 21 1,9 12-2,1 1 1,15-2-2,13-4 1,2-13-2,16-20-4,10-23-9,0-30-5,17-17-1,20-6 0,14-7 11,11-10-3,4-52 5,14-27-7,-8-21 5,10-13-2,-20 0 6,-1 10 7,-25 13-1,-23 4 2,-13 28 1,0 13 4,-13 22 7,-28 14 5,-8 16 9,-2 3-16,-8 13 4,2 29 2,-6 18-6,0 17-5,12 17 1,-8 10-4,11 19 0,11 6 0,-6 9-1,14-5-1,7-15-4,9-20 0,13-38-11,0-15-3,28-18-4,20-21 7,12-6 2,9-21 4,9-52-7,19-17-2,1-27-4,6-12 11,3 3 5,-19 9 1,-6 8 5,-13 11-2,-22 10 0,-19 16 0,-12 21 3,-12 20 22,-4 18-8,0 4-5,-13 6-2,-15 3 14,-10 0-16,-13 0 4,10 22-8,-3 19-4,-5 12 1,8 7 1,3 12-2,2 3 1,2-2-1,9-1-3,12-8 2,13-8-12,0-9-3,0-12-13,20-10-5,24-9 12,2-16 11,11-4 5,15-43 0,-3-19 2,13-16-3,-10-4 2,5-9 0,-18-4 2,-11 12 0,-17-2 1,-15 12 5,-16 10 12,0 17 19,-16 17-7,-25 21-5,-10 12 8,5 0-17,-2 10 5,-5 29-14,12 7 0,-7 11 0,-1 11-2,5 18-3,-10 7 3,10 14-1,6 14 3,7-6-5,3 6-1,5-8 0,16-26-2,7-24-8,5-25-20,28-20 2,6-18 5,-1 0 13,18-34 2,16-31-3,0-27-6,3-12 1,2-6 6,-11 0-1,-12 9 7,-8 4 2,-12 10 0,-17 7 2,-14 17 8,-3 10 9,-10 19 6,-28 10 11,-14 22 9,-2 2-14,0 7-7,-5 38-6,11 10-6,-2 11-2,-3 9 1,5 14 1,-12 12-5,4 14 6,-3 8-6,2 3 1,16-22-3,16-13-3,18-22-1,7-28-10,0-3-9,12-20-4,21-8 6,11-10 10,18 0-2,10-53 4,17-23-7,1-19-7,2-10-8,-4-10 8,-16 2 1,-16 10 11,-23 8 9,-28 14 1,-5 16 4,-9 7 3,-35 10 1,-18 23 16,2 13 13,-9 12-14,3 0-8,-4 31 7,11 26-3,-10 13-3,2 13-2,8 24-6,-2 26-1,12-1 1,4 17-7,23-8 2,10-28-6,12-22 3,0-35-7,10-21-8,23-22 4,21-13 3,8-3 3,24-54-1,18-25-3,-1-25-10,11-31 5,-1-10 0,-15 4 1,-21 12 8,-7 12 5,-25 26 3,-21 21 0,-17 29 14,-7 22 9,0 10-12,-25 12 4,-9 0-4,-12 0-5,-3 12 9,-2 38-9,2 11-3,1 7 2,4 21-4,0 2-2,-4 14-3,14 2 2,3-2-1,8 0-1,11-21-1,12-24-7,0-16-8,0-22-9,31-16 8,10-6 3,4-6 4,14-48 5,3-27 0,20-23-7,-2-19-3,4-9-2,-2 0 7,-15 3 2,-21 10 5,-12 6 2,-21 24 7,-13 26 19,0 26-1,-37 27 0,-7 10-11,-14 0 0,-4 35-4,-7 21 3,0 21 8,0 7-12,-6 20 11,-2 12-13,3 16 3,4 6-3,10 0-2,20-5 0,15-20-5,15-26 0,10-26-12,0-26-15,31-24 2,10-11 13,28-5 1,-3-55 3,22-31-2,4-19-3,11-19-3,10-19-2,1-4 7,-8-4 5,-11 1 3,-10 11 2,-29 21 5,-12 26-2,-24 37 13,-20 31 35,0 20-28,-25 9 15,-22 3-19,-11 39 3,-7 14-4,4 18 2,-8 9-16,4 15 3,-1 2 3,6 7-3,7 8 0,9-20-3,11-9 0,18-31-5,9-22-6,6-14-10,0-13-2,18-3 4,13-3 7,20 0 0,13-34-2,8-29 1,10-24-2,6-20-1,3-16 3,3-9 8,-10 1 4,-4 16 1,-21 12 2,-21 26 0,-15 31 13,-23 27 38,0 19-26,-5 0-15,-36 0 1,-11 31-2,-2 23-3,-6 14 0,0 8 2,14 12-3,-2-3-5,7 6 2,10 6-4,0-8 2,8-17-5,17-15-3,6-30-8,0-9-3,0-10-5,16-8 6,22 0 11,11-37-1,18-39 0,9-28-3,12-12 4,-16-10 0,7 5 2,-23 12 1,4 15 1,-19 18 0,-19 36 0,-13 18 12,-9 18 25,0 4-14,-9 0-19,-23 20 6,-15 24-4,1 18 0,0 20-6,0 11 3,-8 12-2,13 8-1,-6 4 2,9-7-3,4-12 2,22-33-4,5-27-19,7-25-9,0-13 3,10 0 16,31-16 2,15-38 6,8-30-10,20-27-3,1-10-1,0-2 9,-3 9 7,-17 20 1,-11 18 1,-22 26 0,-14 22 7,-15 22 30,-3 6 11,0 0-46,-25 6 1,-22 34-1,1 18 5,-5 10 0,0 14 0,1 5-3,7 5-3,-8 0 1,20-7-2,2-17 1,17-17-5,7-29-13,5-16-27,0-6 27,5 0 5,29-28 4,9-31-2,24-26-6,5-28-1,17-24 2,-7 3 3,-10-1 7,-7 18 4,-20 16-2,-14 33 3,-18 20 23,-13 32 7,0 16-2,-26 0-14,-15 19-1,-2 28-3,-8 10-1,-6 15-4,4 4-2,3 11-3,-11 11 0,18-3 1,-1-8 8,10 2-3,1-20-7,21-22-10,6-21-39,6-23 22,3-3 6,41-8-3,7-35 7,12-27 8,9-23-6,-10-19-5,10-11 9,-11-10-1,-4 6 8,-14 14 8,-11 13 1,-17 21 19,-15 38 44,0 16-51,0 19 10,-28 6-1,-6 0-14,-20 37-1,-5 14 2,-5 12 14,-8 3-15,3 6-7,12-8-2,11-5-2,13-21 1,21-20-10,6-9-38,6-9-1,6 0 39,32-19-2,18-37 0,4-19-5,9-16 0,-6-2 12,-12 0 2,-10 8 3,-12 14 0,-21 29 13,-5 17 43,-3 12-24,0 13-31,-11 0 5,-28 0 1,-2 26-4,-9 21 6,3 13-5,-1 19-1,-4 10 2,6 7-3,7 1-5,6-12 1,15-25-1,11-26-10,7-12-16,0-15-6,0-4 4,17-3-2,11-3 14,16-45 5,5-18-11,12-15-5,-7-18 24,-8 12 6,-12 2 0,-11 16 13,-7 22 15,-16 22 33,0 15-25,0 10-28,0-2 1,-22 2 5,-16 0-1,-6 2 0,1 33-4,-8 12-7,-3 13 8,-5 3-1,-2 15-4,-1 7-7,-2-3 3,8 3-3,15-28 2,12-17-2,21-20-18,4-18-35,4-2 7,0 0 34,19-25 5,13-35 1,6-15-14,0-13 2,-1-3 5,-2 5 10,-14 8 6,-1 28 6,-14 9 23,-6 16 2,0 12-13,0 7-5,-26 4 5,-5 2 5,-7 0-16,-12 2-1,12 42-7,-8 9 0,-8 13 2,10 16 4,-1-10-4,5-2-1,21-23-3,6-12-2,7-19-10,6-10-30,0-6 1,0 0 17,13 0 3,28-28 13,0-23-5,3-19 0,0-8 5,-11 3 7,-4 15 2,-12 16 6,-12 22 32,-5 15 21,0 7-36,0 0-2,-5 0-9,-21 0-7,-9 29-3,1 12 4,-1 9 2,-2 19-6,2 1 3,-4 5 2,8 4-5,3-1-3,0-9 1,12-11-2,4-28-11,12-14-25,0-13 11,12-3-1,26 0 7,15-28-1,10-29-2,1-14 10,1-11 3,-2-3 5,-9 0 2,-7 21 4,-19 17 1,-12 16 5,-9 25 29,-7 6 29,0 0-46,-5 0-18,-23 25 4,-9 19 7,-6 9 1,10 10-4,-4 3-1,2 7-7,4-2 2,0 15-1,8-1-2,5-12 0,5-27-4,9-17-16,4-23-8,0-6 3,25 0 3,14-35 5,14-25-13,7-23-13,-4-16-1,8-4 19,-18 2 21,-8 10 7,-12 19 15,-18 13 42,-8 23-3,0 14-17,-18 11-7,-26 11 8,3 0-12,-10 1-12,2 28-5,1 9 0,-6 12-7,5-3 4,1 6 5,7-2-14,7-10 2,11-12-1,8-8-4,9-11-13,6-8-20,0-2-3,0 0 30,6-9 0,22-44 0,13-10-10,7-19-13,-4-14 7,-8 3 24,-10 8 4,-16 28 4,-7 23 46,-3 22-19,0 12-6,-16 0-13,-25 0-3,0 22 4,-3 17-3,-7 10-3,8 9-1,-7 9 6,-6 8-12,5 5 2,-3 11-4,-2-2 1,9-15-1,12-17 6,9-23-11,23-24-23,3-10-27,0 0 21,7-4 23,33-39-8,11-29-7,12-19-30,0-6 5,-7-1 28,-2 9 22,-19 30 6,-14 18 16,-14 19 61,-7 15-25,0 7-40,-12 0 5,-21 0-15,-13 16 3,-1 20 2,2 13 7,-8-2-7,3 13-1,-7 0-2,-2 9 0,5-6-3,0 3 4,13-22-7,19-22-6,13-12-17,9-7-31,0-3 19,0 0 24,26-13 1,18-31 0,9-25-4,-6-3-9,7-17 1,-5 6 15,-14 12 4,-6 12 2,-14 21 13,-12 22 42,-3 9-29,0 7-7,-28 0 9,-6 0-12,-10 13 0,-7 28-9,7 1-1,-7 4 5,-5 13-11,6-2 0,-10 17-1,6-13 5,10-9-4,13-13-2,9-17-3,16-14-14,6-8-19,0 0-11,0 0 18,0 0 23,25-10-4,4-38 0,2-8-1,10-17-11,0-5 9,-10 9 11,-6 9 4,-12 18 6,-10 25 23,-3 7 5,0 10-29,0 0 5,-22 0 8,-10 0-8,-5 0-1,-4 16-5,3 5 6,-3 4-1,0-5-6,-3 5 2,13-3-5,-7-3 0,15-7-4,18-9-3,-5 2-12,10-5-13,0 0-3,0 0 12,0 0 13,7 0-3,21-8 0,3-18 2,0 2 6,-15 5-1,-3 3 4,-10 10 10,1 6 21,-4-3 13,0 3-18,0 0-25,-13 0 3,-12 0 7,-11 3-4,2 10-2,9 5-3,0 1-1,9 2 0,-2-1-1,2-1-1,6-9 0,0-4-4,10-3-13,0-3-17,0 0-4,0 0 25,20 0-2,8 0 5,1-22 2,-1-1 3,-7-7 6,-1 10 2,-15 11 13,-5 3 27,0 3-13,0-4-29,-5-2-1,-23-9 2,2 2-1,-2 6 5,2 2-3,1 8 5,-3 0 0,-3 0-3,5 0-3,1 14 0,1 6-3,4-2-5,4-5 1,14-1-6,2-3-9,0-2 0,0-1 7,21-3-6,14-3 1,6 0 2,13 0 1,-10-28 6,-6-1 7,-14 8 2,-12 5 3,-7 7 35,-5 4 17,0 4-43,-5 1-10,-19 0 3,-14 0 0,3 0 3,-6 0 0,4 0-3,15 0-1,6 0-4,6 0-2,7 0-11,3 0-4,0 0 4,0 0 10,13 0 2,21 0-4,27-7-8,-5-15-13,1-10 10,-1 7 11,-15 5 5,-19 9 1,-13 5 20,-9 6 26,0 0-13,0 0-33,-9 0-3,-20 0 4,1 0-2,0 0 2,12 0-2,11 0 2,5 0-4,0 0-7,0 0-9,0 0-4,0 0 15,0 0 3,21 0 0,14 0-8,-4-10 2,-12 4 6,-3 2 7,-10 4 15,-6 0 29,0 0-10,0 0-34,-15 0-2,-11 0 2,-8 14 8,2-2-7,16-2 0,1-9-2,5 4 1,4-5-4,3 3-3,0-3 2,3 0-2,0 0-1,0 0 0,0 2-2,0-2-5,0 0-11,0 0-3,0 0 13,6 0 3,12 0 0,-2 0 1,4 0 7,-15 0 12,-2 0 28,-3 0 5,0 0-36,-18 0 12,-16 10-1,-11 6-3,1 0 7,-13 2-6,8 2-5,-17-3-8,9 3-2,6 0 0,-2-5 2,16-6-2,1-2-2,8-4 0,7 3-1,8-6-2,9 0-7,1 0-12,3 0-6,0 0 4,0 0 8,0 0 9,0 0 6,0 0 0,0 0 5,0 0-1,0 0 7,0 0-6,0-6 2,-8-4 5,-15 1 4,-2-2 0,-6 1 2,-8 2-6,-1 8 5,6 0 2,-2 0-5,0 0-1,0 0-7,14 0 4,-2 10-3,17-6-5,7-4 0,0 4-9,0-4-2,0 0-9,0 1 2,0-1 1,0 0 7,0 6 5,9 7 1,25-3-12,7-1-9,10-9 5,-4 0 2,-6 0 12,-9 0 5,-13 0 4,-14-3 15,-5 3 29,0-3-30,0-3-16,-18-1 2,-20-2-1,1-2 6,-1 3-4,0 2-2,-6 0 4,16 6 0,5 0 4,8 0-4,9 0-6,3 0-7,3 0-8,0 0-4,0 0 19,6 0-2,25 16 0,10-1-9,15-9 1,-12-3 1,4 0 1,-4-3 6,-16 4 3,-12-1 0,-9-3 5,-4 0 21,-3 0 6,0 0-25,0 0-8,-26 0 1,-12 0 3,1 3 4,-1 0 6,7 3-2,3 0-3,2 1-2,14-1 0,9-3-10,3-3-4,0 4-10,0 2 14,3 5 4,35 2-1,8 7-3,11-4-3,12-4-2,-9-6 0,9-2 2,-16-4-2,-2 0 4,-22 0 6,-21 0 15,-8 0 31,0 0-31,-18 0-16,-23 0-1,-16 3 6,-18 12-1,-1 1 0,-6 2-1,13 1 0,4 1 1,4-4 0,24-4 0,9-2-1,15-8-8,13 2-15,0-4-1,0 0 18,24 3 3,24-3-2,12 0 1,22 0 2,15 0-6,11 0-5,10-13-2,0-11-4,-3 2 1,-14-7 11,-19 4 5,-23 9-1,-34 0 5,-12 13 32,-13 3-6,-15 0-35,-36 0 2,-21 0 1,-23 0 4,2 0 1,-15 16 4,-7 9 3,-11 6-8,-7-6 1,13 1-3,4 2 0,26-6-1,16 7-1,25-11-1,29-8-6,14-4-23,6-3 17,10 0 12,34-3 2,28 0 1,13 0-2,19 0 1,15-18 0,4-4 0,5-1 0,5 5 0,-4 2 0,-6 0 0,-13-2 1,-20 8-1,-26-2 1,-23 3-2,-13 9 10,-25-5 38,-3 2-1,-3 3-46,-45 0-2,-11 0 10,-23 0-1,-3 0 9,-15 13-6,-10 13-1,-6-2-3,-7-2-4,6-2-3,-2 7 2,9-1-1,22-4 3,22-4 6,35-2-12,14-10-8,17-2-19,7 6 25,34-5 2,25 3 1,24-6 2,33-2-1,19 0-6,32-10-1,8-19 2,9-7 2,-5-8 4,-7 3-1,-22-1 1,-28 8-2,-29 9 2,-42 9 0,-30 10 8,-25 6 38,-3 0-21,-25 0-23,-32 0-4,-19 16 4,-21 15 0,-17 3 2,-14 1 2,-16-3-4,-14 6 1,-12-8-3,-15 2 3,-13 9-6,3 0 2,9 4 0,32-5 3,40-12-1,35-5-2,51-11-5,25-7-25,3-5 8,31 0 20,30 0 2,27 0-2,28 0 3,32-2-5,29-26-2,20-15-6,4-8 5,14-6 0,-2-13-5,-2-2 5,-19 0-1,-28 2 4,-38 17 2,-52 17 4,-30 8 8,-37 17 60,-7 6-53,-38 5-16,-40 0 2,-26 0 1,-19 16 8,-6 2 5,-6-7-8,-16-1-7,1 0 1,-6-4 0,12-3-5,16-3 6,23 0-5,20 6 4,36-6-4,16 3-1,25 1-13,8-4-13,5 0 17,36 3 11,19 0-1,22 3 0,18 4-2,17-10-7,19 0 0,18 0 4,3 0 5,10-16-6,-11-10 1,-10-2 2,-20-3 4,-39 12 2,-30 6 0,-29 10 19,-25 3 34,-3 0-16,-6 0-40,-47-3 1,-7 0 0,-29 3 2,-8-3 0,-13 3 2,-16 0 3,-16 0 0,-12 12-5,-12 12-1,-9 12 1,1 2-1,23 3 7,28 1 2,45-9-2,43-14-8,22-6-22,13-10 3,45-3 14,27 0 5,44 0-2,30 0 1,23-22-4,29-15 1,7-8-3,18-2-4,-10-11 3,1 0 3,-22 13 5,-23 2 1,-41 11 0,-35 13-1,-42 10 2,-30 7 28,-21 2 17,-16 0-42,-43 0-6,-29 21 3,-16 16 0,-19 4 1,-14 3 3,-21 0-4,-22 10-1,-18-7-2,-28 15 1,0-4-4,-17 5 3,10-1 0,25-5 6,39 3 2,50-17-4,50-11-2,43-13-7,19-10-21,7 1 25,58 2 2,23-2-2,45-5-1,25-5-1,20 0 1,24-17 0,8-21 2,15-14 1,2-10 0,9-8 1,-8-4-4,-1-2-3,-28 4-2,-29 18 5,-50 26-1,-40 9 7,-45 12 24,-28 7 25,-7 0-46,-52 0-6,-33 30 0,-18 7 1,-21 6 3,-11 18-5,-24-7 4,-24 15-1,-20-4-1,-19 14-2,-4 6 2,-6 6 0,18 6 0,26-5 5,44-19 0,54-21-1,50-25-12,37-19-27,10 2 22,60-10 7,40 0 1,33-10 0,33-37 2,35-19-4,14-6 4,26-19-2,2-3 1,2 2 0,-6 4-1,-12 3-3,-23 7 1,-31 8 3,-41 18 0,-47 7 2,-40 23 8,-45 15 31,-4 7-35,-66 0-1,-30 7 3,-23 30 1,-21 16 8,-13 5-5,-19 11-8,-27 1-2,-7 13 3,-19 6-2,-10 5 5,16 0 2,24-9 2,32-2 0,46-17-6,41-19-3,37-19-2,23-12-23,20-5 7,17 5 10,39 2-3,32-12 7,12-6-5,26-14 5,25-39 0,29-17 0,12-11 0,8-14-2,15-11 4,-14-5 1,-3 3 3,-29 19-2,-36 19 2,-45 17-1,-35 31 4,-33 9 53,-20 13 0,-17 0-55,-48 10 2,-20 33-3,-16 7 4,-18 15 0,-11 14-5,-11 7-1,-22 15 0,-13 13-3,-26 8 3,1 4 0,6-13 11,38-14-2,52-31-1,49-28-11,46-14-35,10-26 12,64 0 19,20-22 2,45-38-1,25-18 3,25-23-5,14-32 0,12-1 4,-2-5 4,-11 7-3,-15 13 2,-36 21-2,-41 23 1,-36 27 3,-33 23 11,-28 15 43,-3 10-39,-34 0-13,-32 29 3,-16 11-2,-13 18 5,-11 5-5,-11 15-1,-9 10-2,-5 8 2,-8 3 1,3 6 5,18-2-5,16-6 1,30-15-3,22-10-2,18-18-1,19-15-5,8-5-4,5-10-7,0-8 1,0-7-5,12-2 4,10-4 6,16-3 5,15-16 2,7-41 0,22-24-9,9-4-4,15-16 1,12 0 4,-12 8 9,-22 11 2,-14 23 4,-38 32-2,-23 15 35,-9 12 23,0 0-60,-31 9 1,-29 35-1,-9 10 3,-13 14 0,7 8 5,-11 0-3,5 8 3,0-4-4,1 1 4,8 7 4,16-19-9,8-15 3,20-13-5,15-13-1,4-13-10,9-11-23,0-4 12,3 0 15,38 0 2,16-19 3,2-28-2,23-19-2,-10-16-1,7 0 1,-15 10 7,-15 12-1,-14 28 2,-19 16 11,-16 13 36,0 3-23,-13 0-30,-30 33 10,-11 13-4,-10 11 3,-5 13 6,-9-2-7,-4 8-2,-22 12-2,-2 12 0,-2 1 9,17-10 0,44-31-9,29-32-34,18-28 3,33 0 19,49-59-4,26-26 3,11-19 3,11-3 9,-12 10 1,-5-1 1,-18 20-2,-13 9 1,-31 12 1,-17 32 0,-24 10 30,-10 15-13,-10 0-5,-40 0 4,-4 27-10,-15 11 10,-7 9-10,-6-3-1,1 4-1,-13 8-3,-7 12-2,10-3 2,3-15-1,19-9 0,21-19-2,19-6-5,24-14-16,2-2-21,3 0 13,0-10 25,0-26 0,8-21-8,18-12-10,2 5 0,-2-11 10,-11 15 11,-5 15 13,-10 20 28,0 23-8,-23 2 3,-18 0-12,-8 11 2,-5 23-2,-12 6-11,9-1 6,-2 0-5,3-7-1,10-1-2,12-5 8,12-7-6,16-8-12,6-11-20,0 0-3,0 0 6,0 0 1,0 0 9,0-1 7,0-23 3,0-10-2,6-10-1,1 9-1,-7 14 6,0 17 20,0-2-7,0 3-5,-20 3-1,-1 0-2,-5 0 0,-7 0 2,-3 13-8,5 14-1,0-1 0,-4-7 3,9-3-3,18-10-2,1-6-10,4 3-13,3-3-5,0 0 7,0-16 18,28-30-2,-2-18 3,8 1-1,-22-6 3,-9 2 2,-3 21 1,0 8 13,-3 17-3,-25 1 4,-16 2-2,-7 8 9,8 10-4,-14 0-11,6 0-1,14 6 1,-11 7 5,14 8-1,-7 3-4,-12-7-4,-1 5-3,7 4-7,6-10 3,10 1 3,19-9-11,5-8-11,7 0-5,0 0 7,0 0 13,0 0 10,-6 0 0,-4-17-1,0-13 1,-11 1 8,-14 4-2,-12 13 5,-17 12 2,-3 0-13,-20 0 3,7 22-4,-2 12-1,-3 0-3,16 9 1,8-13-1,20-11-2,23-4-10,8-9-26,10-6 3,10 0 31,41 0-1,14-24 0,14-14-1,8-19-6,2-3 9,-4-2 3,-23 11 2,-21 19 1,-21 11 13,-17 21 36,-3 0 4,0 0-36,-16 0-18,-25 0 1,-9 20 1,0 11 2,9-7-2,16-4-2,9-11-6,9-6-20,7-3-27,0 0 18,3 0 16,35-10-11,0-14 4,0-4 1,-9 9-17,-8-5-20,1 12-78</inkml:trace>
  </inkml:traceGroup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8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8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8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5:24.685"/>
    </inkml:context>
    <inkml:brush xml:id="br0">
      <inkml:brushProperty name="width" value="0.21167" units="cm"/>
      <inkml:brushProperty name="height" value="0.211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EE6C3F2D-1326-44F0-93DB-66BF9E9C89C8}" emma:medium="tactile" emma:mode="ink">
          <msink:context xmlns:msink="http://schemas.microsoft.com/ink/2010/main" type="writingRegion" rotatedBoundingBox="17554,10343 15606,9470 16016,8555 17964,9428"/>
        </emma:interpretation>
      </emma:emma>
    </inkml:annotationXML>
    <inkml:traceGroup>
      <inkml:annotationXML>
        <emma:emma xmlns:emma="http://www.w3.org/2003/04/emma" version="1.0">
          <emma:interpretation id="{87A6BF1A-3CCA-4C3E-955F-F4D77B0E7B2C}" emma:medium="tactile" emma:mode="ink">
            <msink:context xmlns:msink="http://schemas.microsoft.com/ink/2010/main" type="paragraph" rotatedBoundingBox="17554,10343 15606,9470 16016,8555 17964,94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B5818A7-66DF-4E0E-8776-7B351A9F3679}" emma:medium="tactile" emma:mode="ink">
              <msink:context xmlns:msink="http://schemas.microsoft.com/ink/2010/main" type="line" rotatedBoundingBox="17554,10343 15606,9470 16016,8555 17964,9428"/>
            </emma:interpretation>
          </emma:emma>
        </inkml:annotationXML>
        <inkml:traceGroup>
          <inkml:annotationXML>
            <emma:emma xmlns:emma="http://www.w3.org/2003/04/emma" version="1.0">
              <emma:interpretation id="{88A49E97-0A21-4F87-9013-BE656C12EFC5}" emma:medium="tactile" emma:mode="ink">
                <msink:context xmlns:msink="http://schemas.microsoft.com/ink/2010/main" type="inkWord" rotatedBoundingBox="17554,10343 15606,9470 16016,8555 17964,9428"/>
              </emma:interpretation>
              <emma:one-of disjunction-type="recognition" id="oneOf0">
                <emma:interpretation id="interp0" emma:lang="en-US" emma:confidence="0">
                  <emma:literal>800</emma:literal>
                </emma:interpretation>
                <emma:interpretation id="interp1" emma:lang="en-US" emma:confidence="0">
                  <emma:literal>80</emma:literal>
                </emma:interpretation>
                <emma:interpretation id="interp2" emma:lang="en-US" emma:confidence="0">
                  <emma:literal>0000</emma:literal>
                </emma:interpretation>
                <emma:interpretation id="interp3" emma:lang="en-US" emma:confidence="0">
                  <emma:literal>000</emma:literal>
                </emma:interpretation>
                <emma:interpretation id="interp4" emma:lang="en-US" emma:confidence="0">
                  <emma:literal>00</emma:literal>
                </emma:interpretation>
              </emma:one-of>
            </emma:emma>
          </inkml:annotationXML>
          <inkml:trace contextRef="#ctx0" brushRef="#br0">606 342 31,'13'-60'83,"-13"7"-29,0 3-11,0 3-17,-24 0-6,-8 9 11,-9 10-1,9 15-4,-8 9 1,-4 4-13,-3 0-7,-1 41 0,1 16-6,-9 15-2,-1 13-2,4 7 1,15-1-3,4-19-4,17-15-11,8-22-25,9-10-9,0-16 17,16-6 5,22-3 5,3-6 1,18-39-8,1-17-22</inkml:trace>
          <inkml:trace contextRef="#ctx0" brushRef="#br0" timeOffset="14316">-208-151 17,'16'-98'65,"-16"19"-1,0 10-6,-31 16-21,-23 6-14,-22 2 21,1 20-10,-7 15-13,0 10 1,10 0-5,0 14-3,16 23-13,5 14-1,-3 8 0,13 14-4,1 8 4,11 14-3,13 2 0,8-6-8,8-9-7,0-16-13,21-15-4,30-20 3,2-6 8,12-19 5,2-6-3,12 0 5,-10-41 2,3-12 2,-8-12 6,-8-8 9,-15 1 6,-22-3 22,-19 8 12,0 3-17,-29 12 20,-14 4-19,-21 1-10,5 9 10,-13 7-5,5 1 2,-5 16-3,11 5 0,-4 9-9,15 0-8,3 0-1,9 9-2,2 13-2,15 15 1,-4 20-4,-1 25 3,14 13-3,6-4-3,6 0-2,0-13-4,16-14-18,22-8-2,-2-15-2,15-12 5,6-18 3,6-11 7,15 0-2,1-45-3,9-10 2,-15-14 9,-3-7 12,-27 7 6,-9-4 9,-18 15 19,-16-3 3,0 14 0,-31 6-14,-13 1-11,0 2 10,-10 8 9,4 2-6,3 12 0,-7 8-2,8 1-11,8 7-6,9 0 0,4 0-3,6 0-1,7 14-9,2 21 5,7 11-1,0 21-1,3 1-4,0 8-4,6-10-12,12-3-5,8-19-9,-1-12 11,3-8 3,-2-14 3,2-10 10,3 0 5,0-7 8,7-34 0,-9-9 1,-4-23 1,-7 7 8,-5-9 12,-9 15 14,-4 1-7,-7 15 8,-27 3-11,-4 10-3,-13-1 6,5 16-5,5 8-3,0 8-12,3 0-5,16 0 2,0 2-8,12 32-2,1 29 0,7 13 1,2 18-11,0 1 6,15-23-9,16 1-11,23-19-10,3-8 0,9-15 11,12-15-15,4-16 2,-3 0 12,-2-16 18,-20-18 8,-9-8 10,-17 11 11,-8-7 26,-15 4 4,-8-7-15,0-9-15,-24-3 4,-21 5 7,1 10 9,0 13-5,-12 4-10,2 11-10,5 7 0,-12 3-6,14 0-1,-4 0-5,10 0 0,10 13-2,9 4 0,1 3-5,8 5-1,0-3-2,10 13-3,3 13 6,0 2-10,3-3-7,25 3-9,3-16-4,5-8 2,8-7 17,-1-7 4,-2-12 1,16 0 6,-16-21 2,-3-15 4,-4 2 0,-14-14 9,-12 8 9,-4-5 6,-4-2-7,0 13-2,-35 0 14,-6 3-11,-3-3-13,-7 7 7,8 5 5,-4 8 7,6 0-8,16 12-6,6 2-10,9 0-2,8 0-4,-6 6-8,8 37 5,0 31-3,0 5-7,17 14-7,17-18-5,20-9-9,3-16 0,9-19 3,3-17-2,6-14 10,-3 0 9,0-26 6,-18-17 10,-13 1 8,-13-2 23,-21-3 27,-7 9-6,0-6-24,-7-6-9,-30 9 7,-11 3-4,-21-1-8,3 18 5,-12 6 0,9 5-3,2 10 4,8 0-8,5 0 4,3 4-5,10 17-7,13 8 1,7 12-5,1 9-2,12 23 0,8-4 5,0 9-14,8-11-3,28-1-10,5-13-5,12-12 1,16-13 2,-4-15-3,17-13-12,-2 0 8,-1-19 13,-4-24 12,-19-8 10,-18-6 8,-19 7 33,-17-1 10,-2-2-14,0-1-7,-15-6-14,-22-6-3,-17 12 23,-12-5-20,0 16 22,-9 8 3,5 3-18,-2 13-4,12 13-6,6 0-2,10 6-5,3 0-2,7 0-3,-7 19 0,6 30-6,1 12 1,3 17 1,11 4-2,12 6 1,8-5-10,0-5-7,0-13-11,18-15 6,23-12-12,0-15 9,13-20 13,8-3 1,1-13 2,10-38-2,-14-8 4,2-10 8,-18-6 7,-17 2 5,-15 0 14,-11 7 11,0-1-16,-18 12-5,-20-4 12,-15 5 4,-5 12 6,9 15-7,-8 5-12,7 12-3,0 10-6,-1 0 5,7 0-4,1 12-5,2 24 1,0 14-5,5 22 3,-5 6-3,13 17-1,7-3-3,11-4-3,10 3-8,0-19-8,3-9-12,28-16-4,10-25 15,4-6 0,7-16-2,12 0 0,-7-19 16,9-28 2,-12-20 3,-11 2 8,-9-5 1,-8-2 5,-19 5 10,-7-1 1,0 4 6,-23 2 7,-23 9-4,-5-1-2,-6 5-3,-2 12 7,5 7-3,-2 8-7,2 9-1,6 10-8,4 3-3,3 0 1,7 3-2,-1 32-6,1 12-3,9 13 0,6 19-7,12 2 1,7 7-8,0 0-1,7-16-16,24-5-2,16-23-7,9-13-13,1-15-1,16-16-11</inkml:trace>
        </inkml:traceGroup>
      </inkml:traceGroup>
    </inkml:traceGroup>
  </inkml:traceGroup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8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8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8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3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0,1 0 1,0 0 1,0 0 1,-1 0-2,1-2 1,-3 2 1,1-5-3,0 4 3,-1 1-4,-1 0 0,1-3 2,0 2 0,0-3-1,0 0-1,-1 2 3,1 0-2,-2 0-1,0-3 5,0 5-4,0-4 4,0 0-2,1 0-2,0 2-2,-2 0 0,2 0-1,-1 2 1,2-2 0,0 1 0,-2-1 0,1 0-2,-2 1 3,0-1-1,1 0 1,1 1-2,-1-3 0,0 4 1,0 0 1,-2-2-1,2 0 0,-1-1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5:36.488"/>
    </inkml:context>
    <inkml:brush xml:id="br0">
      <inkml:brushProperty name="width" value="0.21167" units="cm"/>
      <inkml:brushProperty name="height" value="0.211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E98CCD1-9D2A-4140-BCF3-F9BA8D24F020}" emma:medium="tactile" emma:mode="ink">
          <msink:context xmlns:msink="http://schemas.microsoft.com/ink/2010/main" type="inkDrawing" rotatedBoundingBox="15439,11757 16141,8886 18461,9452 17760,12323" shapeName="Other">
            <msink:destinationLink direction="with" ref="{541044F7-C947-48AF-8927-64972209EADC}"/>
          </msink:context>
        </emma:interpretation>
      </emma:emma>
    </inkml:annotationXML>
    <inkml:trace contextRef="#ctx0" brushRef="#br0">1833 588 18,'19'-63'53,"-12"12"34,-7 13-27,0 12-27,-4 8-8,-18 3 0,-13 7-11,1 6-2,-10 2 6,1 0-9,-5 0 5,1 21-11,-4 29-4,7 13 3,3 17-5,0 1 3,16-3-4,9-11-2,11-14-18,5-15-17,0-13-13,12-9 4,19-13 7,16-3 13,-3 0 7,7-37 8,0-10 10,-8-7 1,-2-15 4,-7 12 1,-18 1 9,-12 8 22,-4 7 25,0 7-15,-20 5-3,-14 4 0,-7 6-12,-7 10-7,-8 2 10,6 7-18,2 0-3,-8 22-6,9 20-2,-6 11-1,-1 13 1,10 9 0,3 2-1,10 0-5,8-10 2,15-14-12,4-14-18,4-15-16,4-9 5,27-1 3,13-14-3,-9 0 9,2-7 6,7-30 14,-6-8 11,-7 1 6,-16-5 1,2 7 17,-17-6 12,0 3 13,0 9-7,-12 4-12,-11 5 11,-8 8-16,6 12 4,-14 7-4,5 0-5,3 0-8,-17 12-6,5 20 0,2 9-4,2 9 2,6 13-2,-3 3-1,12 13-4,14-10-2,7-4-11,3-17-14,0-13-3,9-14 0,19-13-1,10-8 11,0 0 18,3-20 3,0-30 5,9-9-4,-12-5 7,-15-5-1,-11 6 13,-6 10 13,-6 6 22,0 14-24,0 9 0,-13 11-2,-15 4-3,-6 9-2,-7 0-6,0 0-2,3 35-7,-3 11 0,-6 14-1,6 16-1,6 2-1,1-2-1,6 3-1,15-17-9,6-17-6,7-11-19,0-18-9,20-10 15,21-6 2,0 0 7,3-22 7,2-24 9,-2-15 4,-11-1 4,-18-1 5,-9 9 14,-6 15 26,0 9-19,-6 4 1,-16 3-8,-12-1-13,-4 6 7,-6 5 16,6 4-12,4 9-8,-7 0-8,3 0 0,-3 25 4,-10 19-10,14 12 5,-1 13-4,10 3 1,5-8-4,5-12-3,12-16-18,6-11-14,0-12-2,0-4 11,24-6 12,-1-3 8,2 0 6,6-31-3,-3-8 5,3 2-2,-2-7 4,-19 7 3,-5-7 3,-5 6 4,0 2 4,0 9 16,-21 1-16,-7 11-4,-3 6 13,-7 5-3,6 4-13,-9 0-1,-4 20 0,8 17-6,2 19-1,4 19-1,8-5-1,8 9-6,6-13-2,2-26-12,7-8-7,0-10-14,0-15 13,0-7 3,16 0 18,9 0 7,4-38-1,-1-4 2,0-10 1,-8-3 0,-5-4-4,-6-5 1,-5 5 6,-4 4 0,0 17 33,0 12-11,-22 10 0,-4 10 2,-2 4 3,-6 2-14,1 0-10,2 18-3,0 29-1,-7 9-1,7 14-5,3 2 8,9 3-4,10-8-3,1-16-6,8-11-7,0-18-7,0-16-3,8-6 10,13 0 4,4 0 10,1-25-5,5-16 5,-9-12-1,-6-1 5,-3 7 2,-13-3 8,0 13 9,0-5-4,-13 8 2,-6 6 7,-13 4-6,1 9-1,-3 11 7,1 4-11,0 0-6,-6 34-9,3 21 1,3 24 0,15-3-3,5-1 1,10-13-5,3-8-2,0-4-9,21-11-11,20-15-3,16-8 9,4-16-1,4 0-5,8-28-16,5-25 7,-2-1 20,-16-9 15,-17 10 5,-17 3 6,-23 11 43,-3 15-8,0-5-26,-22 10 2,-16-12-7,-10 15 13,4 6 2,3 10-10,0 0 2,8 10-6,1 32-15,-9 4 4,6 16-2,1 12-3,14-2-1,12-3-1,8-9-5,0-16-7,0-12-11,25-13 2,12-11 6,7-8 0,4 0 1,6-21 2,2-23 1,-2-14 10,2-4 5,-6-18 4,-12 6-1,-7 8 10,-15 4 4,-12-5 7,-4 7 4,0 1-15,-17 17 11,-1 10 4,-1 13-13,9 14 1,0 5 11,2 0-19,-5 5-11,-2 46-4,-1 19 8,6 2-6,10-2-2,0-14 0,6-13-22,26-3-7,9-19 11,12-12 4,16-9-7,7 0 13,9-44 1,10-13 12,-8-9 6,-5-13 7,-20-2 9,-1 2 4,-20 1-3,-13 7 7,-9 16 2,-9 13-2,-5 21 22,-5 11-15,0 10-23,0 0-5,-15 0-3,-16 0-2,2 31 2,-3 20-2,11 9-1,1 6-3,9 3 3,11 4-1,-5-10-8,5-3-4,0-13-7,0-19-12,29-10 9,9-8 6,3-10 12,3-3-4,16-35 2,-7-16 4,13-14 0,-7-1 2,-18-5 2,-8 3 5,-15 6 2,-18 7 3,0 11-2,-10 9 0,-18 10-2,-3 9-1,6 11 12,3 4-1,-6 4-8,5 0 2,-12 15-11,4 32-3,6 24 5,-4 6-4,14 11 0,-1-10 0,13-8-6,3-13-10,0-11-13,6-11-8,29-21 12,-1-6 14,10-8 4,14 0-2,4-27 4,13-31-6,-6-4 2,5-1 7,-18 0 8,-19 9 5,-4-5 9,-15 11 12,-18 9 9,0 3-21,0 7-8,0 14 5,-18 5 2,-15 10 6,2 0-17,-10 0 3,-6 40-9,-3 21 2,3 15-2,-1 11 0,4 4 2,16 1-4,2-3 0,18-21-3,8-4-6,0-14-10,0-22-7,25-7-1,6-3 14,13-18 6,7 0-7,-1 0-1,16-24-6,0-17 1,-3-9-2,3-9 8,-7-11 6,-5-5 10,-13 8 4,-16 5 8,-12 11 40,-13 17-8,0 9-8,-3 12 2,-16 10-13,-7 3-10,-2 0-9,-3 0 0,-3 38-1,-4 8-2,2 21-2,5 5-1,6 9 0,6-7 0,14-9-2,5 1-1,0-9-5,0-10-4,15-22-10,9-2-1,2-13 3,6-10 8,2 0 9,13-36-3,9-17-4,11-22-6,12 1-3,-10-1 7,-12-3 11,-23 21 1,-15 16 19,-19 13 13,0 12-23,-12 10 9,-24 0 2,-8 6-5,-5 0-7,8 16 4,-7 20-10,7 25 0,7 1 0,3 24-2,3 2 0,2-7-3,11 1 0,-2-24 0,17-15-5,0-14-19,0-17-4,0-8 7,4-4 8,24 0 10,13-20-1,6-26-10,12-14-11,2 6-3,-11-21 23,-7 13 10,-17 12 7,-14-2 17,-12 12 10,0-2-18,0 4 0,-21 8 0,4 7 3,2 7 5,6 13-2,5 0-9,-4 3 4,5 0-6,-7 0-13,-6 0-3,-3 35 2,-10 25 3,-2 19-2,0 1 0,11-4-2,12-17-5,5-17-8,3-17-15,0-9-7,18-10 15,13-6 8,8 0 1,2-31 3,-3-22 3,8-8 5,-12 1 0,-1-3 4,-12 11 1,-11 1 12,-10 3 15,0 11-5,-7 3-13,-27-2 10,-4 5 0,-9 0-1,-4 2-12,-8-2 10,-7 9-9,-4 12-8,-15 10-5,11 0 3,2 10 3,5 28-2,13 11-1,19 2 0,11 0-5,14-3-5,10-12-5,0-7-10,0-14-14,19-6 10,6-9 14,3 0 3,13-11 4,-3-37 4,1-9 4,-6-9 0,-1-6 0,-7-10 6,-7 1 1,-5-7 6,-9 2 12,-4 8-2,0 3 14,-12 11-2,-17 17-5,1 19 0,-4 10-14,3 12-7,1 6-6,-9 0-2,-11 6 1,4 38-1,-12 19 2,-1 12-3,14 13 2,7-3-5,11-8 2,12-6-4,13-19-4,0-7-3,0-10-6,4-16-5,18-3-4,10-14 5,8-2 3,5 0-2,11-34 4,-6-26 9,-6-3 8,-12-2 0,-13-2 6,-12 2 7,-7-2 1,0 7-1,-7 4 11,-25 3-9,-6 17 1,-3 6 4,-5 10-4,-8 14 4,0 6-7,-2 0-6,-1 0-4,6 26-3,-5 11 0,9 13 0,3 14-4,1 14-1,10 4 0,15 6 0,12-7-10,6-4-1,0-6-7,0-24-9,11-9-5,22-19 0,11-16 17,5-3 4,9-3 3,14-48 1,-10-11 4,10-20 5,-18-10 2,-10 8 5,-16-5 10,-21 12 13,-7 10 3,0-5-9,-28 18-10,-16 1 13,3 18 7,-7 13-14,-1 19 6,-5 3-9,-10 0-3,8 6-2,-1 29-2,1 13-5,6 8-2,-13 19-2,9 14 0,5 24 1,8 0-2,12-4-4,14-17-7,8-26 1,7-16-15,0-13-10,28-11 0,13-16 14,0-10 9,3 0 0,15-26 2,-5-23 1,-3-25 6,5-3-2,-15-2 5,-13 0 3,-9 4 2,-12 6 10,-7 2 1,0 11 18,-28 6-3,-8 3-8,-20 11-1,-4 12 0,-3 8 5,-15 10-9,9 6-1,-7 0-7,13 0-1,0 22-2,16 18-2,-1 15-5,11 7 2,6 16-5,9 13 2,19 1-7,3-1-3,0-12-13,25-17-11,19-15-8,18-18 5,10-20 7,10-9-7,13-16-4,-7-44 11,6-11 5,-9-14 24,-21-4 7,-18 8 18,-10 8 26,-28 7 16,-8 9-20,-6 1-22,-37-1 0,-5 11 16,-15 1-10,-6 17 3,-13 16-3,0 8-8,-2 4-6,9 0-5,-2 35-3,11 15-4,-3 10 2,19 15-1,-3 10-4,12 23 3,18 0-1,17 4-2,6-9-5,0-15-8,34-11-14,20-25-11,7-15 5,14-16 6,7-21 7,15-15 1,6-40-5,-5-24 0,-7-3 19,-28-9 8,-10 6 10,-27 6 21,-23 7-6,-3 0-4,0-4 10,-37 13-13,-14 1 6,-8 15-1,-23 3 5,0 9 5,0 16-6,10 13-19,-5 6 0,15 0-3,-10 35-4,11 14-2,2 20 0,10 23 0,3 9-1,18 9-1,15 6 0,13 7-4,0-19-1,10-17-11,34-12-9,10-11-9,15-24-10,3-15 4,17-25 10,2 0-19,6-53 16,1-23 8,-22-7 20,-11-12 9,-24 4 14,-21-4 10,-15 8 14,-5-5-22,-5 4-5,-34 3 3,-17-2 1,-3 17 10,-18 9 17,0 21 4,0 21-23,5 19-9,3 0-4,5 0-3,8 35-2,2 24-5,10 8-3,3 21 2,8 21 0,4 11-2,9 6-1,15-6-3,5-17-3,0-12-14,18-25-13,27-5-9,8-27 7,13-24 6,16-10-13,0-32-15,16-37 17,2-23-15,-5-7 15,-11-9 43,-24-5 3,-17 9 27,-26 16 45,-17 7 0,-12 21-29,-45-7-22,-12 17-1,-13 10 0,6 5 13,-6 25-3,17 10-12,-2 0-7,14 36 4,9 7-17,-3 3 0,9 24-2,10-3-1,15 17-2,10 4-1,3-10-2,6-2-11,32-13-5,13-16-16,14-14 19,7-22 1,14-11 3,5 0 0,0-29-6,7-23 7,-16-19 8,-13-3 8,-12-2 4,-16 0 9,-17 11 11,-20 4 13,-4 9-3,-7 5-10,-34 5-14,-6 14 3,-7 6 10,-12 20-9,4 2-4,1 22-3,-1 24 0,14 17-7,-2 7 0,10 8-2,17 4 0,5-6-4,18-8-3,0-12-4,0-5-17,0-10-10,18-18 0,17-7 12,-1-14 7,10-2 7,-3-7 2,10-30-5,5-23 4,-9-6 7,-9 0 3,-12 0 4,-14 4 13,-12 8 13,0 4 9,-7 15-9,-27 9-5,-4 4 18,7 16-17,-7 4-14,-3 2-3,4 0-2,2 28-8,4 16 4,2 19-2,10 21 0,10 0-2,9-4-5,0-17-3,0-16-15,21-15-12,20-14 5,13-10 12,18-8-4,7-10-2,6-28-8,-9-21 12,9-2 14,-16-9 7,-9 5 10,-19 6 2,-26 1 7,-5 9 6,-10 11 2,0 6-13,-10 13 2,-15 10 1,-6 9 2,-10 0-9,0 9-6,0 38 3,3 10-4,7 19 1,2-7-4,19 0 0,10-10-8,0-9-4,0-5-7,23-11-6,2-18-2,9-10-3,17-6-1,-4 0 9,16-44-1,-6-9-2,2-10 6,-11-3 23,-14 9 12,-11 9 56,-20 15 13,-3 7-50,0 14-9,-13-4-13,-18 8 5,-7 4 9,-3 4 6,0 0-8,7 0-13,-11 15-5,5 14-4,5 9-4,1 8 5,8 22-5,7 12 1,-3 18-1,13-4-4,9-7 3,0-10-15,0-28-7,7-4-7,24-23 2,3-13 3,4-9 0,3 0 5,-7-24 13,-9-7 9,-9-5 10,-9 2 24,-7 0-7,0-5-6,-13 1 12,-22 4-18,-12 3 3,6 9 5,0 0-4,-8 12 3,3 1-7,12 9-5,-12 0-3,8 0-2,7 25-1,-2 13-6,9 12 2,2 13-3,9 10 0,7-4-3,6-3-3,0-15-9,6-8-5,29-7-11,2-20 2,17-6 12,9-10 1,-4 0-4,21-40-15,-3-9 12,5-18 7,-15 1 16,-8 3 9,-24 9 14,-13 13 28,-15 7 1,-7 12 3,0 2-28,-5 9-8,-19 5 4,-8 6 1,-5 0-8,-4 0-3,-3 27-4,-14 21-4,9 15 2,-2 11-3,10 5 5,4 6-10,9-6 4,8-10-2,10-3-3,10-15-9,0-11-8,10-10-7,13-19 2,11-11 4,7 0 7,0-2 2,5-33 7,8-7-5,7-11 8,-9-3 4,-1-7 3,-20 9 3,-18 11 17,-13 3 3,0 10-2,-16 5-3,-12 7 1,-13 4-8,3 4 9,4 10-8,-10 0-3,0 0 0,3 32-6,-9 16 2,-4 9-4,10 24 0,0 13-3,0 0-3,9 11 3,4-14-3,13-15 2,11-14-11,7-21-6,0-9-9,22-13 1,15-17 6,11-2 7,8-6-3,-2-38 0,13-9 6,-5-14-1,-6-4 8,8-5 1,-23 7 4,-13 5-1,-4 11 8,-17 6 12,-7 9 4,0 12 2,-25 8-3,-13 12-4,1 6-1,-8 0-8,-8 0-7,8 13 4,1 27-4,-9 14-4,9 15 0,-3 13 0,3 12-1,6 10 0,0 3 2,10-3-4,10-20-3,5-11-7,13-25-12,0-21-17,13-5 10,20-22 5,8 0 6,7-16 9,9-31-7,-1-9 7,11-26-6,-15 8 15,-7-12 4,2 4 7,-22 10 6,-15 3 15,-10 16-9,0 11 20,-12 17-22,-21 6 3,-8 9 3,4 2-9,-4 8 0,-2 0-5,-5 0 4,-2 43-9,-13 8 1,3 18-5,4 16-1,-5 18 0,14 12-1,-6 8 1,14-15-2,18-6 1,9-25-5,12-20-5,0-19-7,12-10-12,26-18 2,22-10 5,-1-6 1,17-48-2,-6-9 8,-5-15 5,-5-7 8,-16 6 4,-7-6 1,-20 13 2,-2-4 4,-9 16 5,-6 7 8,0 12 0,-8 14-3,-22 9 2,-7 9 8,2 9-13,-12 0-4,-6 0-6,2 0 2,1 23-6,-3 8 2,6 16-4,-7 19 2,10 10-2,3 15 0,6 13-1,7 0-2,9-13 3,10 1-5,6-17-2,3-13-5,0-15-10,3-2-7,28-17 2,17-15-3,1-13 2,18 0-11,2-31-11,13-33 3,-7-9 13,-6-16 23,-18 2 13,-13 6 13,-23 3 21,-9 17 18,-6 11-9,0 9-12,0 16-15,-15 16 8,-19 6-3,-5 3 2,-14 0-2,-1 25-12,0 18-1,-2 21 1,12 1-7,3 17 0,-6 7-5,4 5 6,10 13-6,2-5 0,10-18 1,11-9-1,10-24-11,0-18-8,0-13 4,18-14-10,21-6 5,4-12 11,14-39 3,4-9-4,-2-18 8,3-4 2,-8-3 2,-10-10 2,-1 16 3,-13-1 1,-14 7 6,-4 0 2,-12 17 11,0 8 12,0 17-4,-10 19 3,-8 9-12,1 3-12,-4 0-6,-17 3-8,4 31 2,-4 29 2,-3 12-2,0 21 0,7 3 0,1 8-2,8-6 1,4-6-1,14-26-4,7-19-7,0-25-10,4-15-3,24-10 9,6 0 6,10-13-6,19-34 5,-3-25-2,9-8-1,0-9 8,-5-6 4,-17 16 4,-16 4 2,-16 24 9,-11 14 18,-4 15 5,0 9-27,-10 3 1,-12 6-1,-2 4 5,-2 0-4,-2 0-3,-7 24-2,4 19-3,0 22 3,-2-1-4,2 15 0,6 8-1,9-11 1,13-5-4,3-22-1,0-11-5,0-12-7,0-15 1,23-5-8,5-6 7,13 0 2,0-17-1,-4-32 0,7-1 0,4-9 10,-7-11 0,-7-5 6,-6 11 2,-18-5 2,-10 20 10,0 5 10,0 6 1,-26 10-19,-2 9-2,0 6 11,0 10 8,-1 3-11,1 0-9,-3 27-3,8 15 1,-2 24-3,-3 3 3,-1 10-3,4 8 2,7-14-2,8-7-4,10-15-5,0-20-18,0-16 4,25-11-5,16-4 11,0-6 5,0-35 3,18-23-2,-5-17 4,-3-16 5,3 6 3,-13-4 4,-17 3 4,-15 20 14,-9 0-1,0 22 19,-2 9-7,-21 5-14,2 25 1,-7-2 2,-5 6-4,2 7-6,-7 0-2,4 7-8,-1 37 0,4 16-3,9 2 2,-3 17-3,9-7-2,4-6 1,12-21-11,0-11-4,0-18-11,8-10 8,12-6 2,14 0 7,7-34 5,0-16 2,3-7 2,-3-18 3,-3 9 2,-13-7 3,-9 10 7,-13-3-1,-3 13 4,0 7 6,-6 13-6,-7 11-5,-7 4 12,8 8-2,-7 6-5,-2 4 4,1 0-12,-1 0-4,-1 22-4,-4 22 1,8 19-1,8 7-1,4 2-1,6-12-7,0-3-4,0-29-13,9-13-5,13-5 8,4-10 5,5 0 11,4-19 3,9-25 3,-3-19 3,-10-3 3,3-10-1,-14 10 9,-12 1 2,-8 12 4,0-5-3,-6 9-7,-25 4-2,-7 4 6,7 14-1,-7 7 11,4 16 1,-1 4-13,7 0-9,-4 35-1,0 15 2,8 23-2,4 14-3,5-5 2,6 7-5,5-20-3,4-19-12,0-18-14,0-16 0,4-13 7,7-3 14,12 0 9,0-8 4,1-22 2,1-8 2,-5-18 0,-9-1 5,-11 7 6,0 0 6,0 6-6,-11-1 10,-12 7 1,1 14 2,-12 9-1,3 1-9,8 8-6,-8 3-2,-4 3 0,6 0-8,-5 32 0,-1 24-3,4 17 0,0 7 2,18-4-4,10-12-3,3-24-6,0-18-8,0-3-11,13-3 3,8-14 4,5-2 9,-1 0 7,6-31 6,-5-6 5,-8-20 0,2 4 2,-14 5 1,-6-5 4,0 7 3,0 1 2,-26-3 3,-2 9 2,0 3 16,-1 14-19,4 12-2,7 8-4,2 2 4,-4 0-10,5 0-3,-4 22-6,4 32 4,-1 17-2,3 5 0,11 2-1,2-27-7,0-10-7,0-10-11,2-22-1,17-2 3,1-7 11,-2 0 10,3-12 5,2-33 1,2-2 1,-9-1 3,-6 2 1,-10 2 6,0-7 11,-5 11-2,-19-1-6,-11 9 6,1 4 2,9 12 1,-1 13-2,1 3-6,-3 0-7,2 0-7,5 15 1,-7 23-4,5 25 3,-2 13-2,9 3-1,8-6-2,8-15-4,0-9-8,0-16-15,5-17-7,18-7 4,5-9 10,-4 0 9,4-3 7,1-28 2,-7-17 7,1-5 2,-8 7 6,-15-11 4,0 7-3,0-1 5,-15 7 11,-20 7-12,4 8-4,5 10 3,1 0 0,-1 12 10,8 7-9,2 0-8,4 0-3,-4 20-7,3 20 5,1 27-5,9 2 4,3-9-8,0-3-5,0-27-11,0-14-4,0-6 1,5-10 7,8 0 9,0 0 12,2-13 1,-2-14 1,0-8 2,-3-13 3,-10-2 14,0 3-9,0 3 11,-16 7 5,-6 11-11,0 6 6,0 5-4,-1 12 0,5-1-3,-1 4-11,-3 0-5,3 10-5,4 22 0,8 11-4,4 8 5,3-6-12,0-15-6,0-11-7,6-9 2,9-8 8,2-2 7,-1 0 8,-1-6 4,1-22 2,-6 1 0,-7-18 9,-3 4-8,0 6 5,0 1-1,-10 2 3,-9 10 1,-3 3 11,6 3-6,1 16 1,-1-2 3,3 2-17,-2 0-4,-1 16-6,-4 27 1,5 23 1,12 7-3,3 2-7,0-15-14,0-19-3,35-21-2,-1-15 10,4-5 3,6-5 15,3-45-4,-6-11 4,0-12 6,-3 13 2,-20-3 10,-11 7 7,-7 2-3,0 4 4,-28-3 1,-7 6-10,-3 10-2,4 2-1,-4 3-2,1 10 15,17 9-13,5 8 1,9 5-9,-1 0 0,7 0-12,0 0-7,0 0-1,0 0 14,0 18-1,28 4-4,10 0-2,3-11-7,0-11 4,13 0 0,2-9-4,-6-31 8,13-3 3,-16-21 7,-6-11 2,-6-1 8,-26 4 14,-9-4 7,0 13-10,-9-1 18,-26 6-13,-6 3-3,0 12-6,-3-1-1,3 13 7,7 15-12,-1 0 4,-6 16-7,4 0 1,2 0-8,-6 4 3,-3 29-5,9 21 2,4 13-3,5 8 1,14 7-3,12 2-6,0-2-7,17-15-14,19-17-4,8-13 5,20-21 6,-5-16-1,13 0 1,10-31-1,13-35-6,2-16 6,-9-15 16,-9 5 15,-31 7 18,-20 6 23,-16 7-2,-12 7-13,0-2-4,-16 7-3,-31-5-2,-19 14 1,0 15 9,-12 8-20,9 17 7,-8 11-7,12 0-5,-1 0-3,15 29-2,10 2-2,0 6-3,10 23-2,13 9-2,11 16-1,7 6-9,0-8-3,12-8-19,27-18-8,14-14 11,-3-14-7,13-17-3,-1-12 11,8 0 7,3-47-10,5-19-1</inkml:trace>
  </inkml:traceGroup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2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7:00.057"/>
    </inkml:context>
    <inkml:brush xml:id="br0">
      <inkml:brushProperty name="width" value="0.21167" units="cm"/>
      <inkml:brushProperty name="height" value="0.21167" units="cm"/>
      <inkml:brushProperty name="color" value="#7F6900"/>
      <inkml:brushProperty name="fitToCurve" value="1"/>
    </inkml:brush>
  </inkml:definitions>
  <inkml:traceGroup>
    <inkml:annotationXML>
      <emma:emma xmlns:emma="http://www.w3.org/2003/04/emma" version="1.0">
        <emma:interpretation id="{FEE0F00C-2DD4-4D2F-AC4C-C612FCACE397}" emma:medium="tactile" emma:mode="ink">
          <msink:context xmlns:msink="http://schemas.microsoft.com/ink/2010/main" type="inkDrawing" rotatedBoundingBox="14977,7588 17113,8457 16360,10308 14223,9439" shapeName="Other"/>
        </emma:interpretation>
      </emma:emma>
    </inkml:annotationXML>
    <inkml:trace contextRef="#ctx0" brushRef="#br0">835 464 30,'13'0'39,"-7"0"-9,-6 0-11,0-4 3,0 4 3,2 0 4,-2 0 0,8 0 8,-8 0-5,0 0 1,0 0-4,0 0-2,0 0-6,0 0-1,0 0-4,0 0-2,0 0 1,0-2-6,0-12-6,-10 6 3,-12-14 1,3 3-1,-15 3 10,1-2-9,2 14 1,-10-6-7,7 5 0,-1 5 2,-6 0-4,16 0 2,6 0-4,-6 5 3,16 3-3,-1-6-3,10 2 0,0 1 0,0 15 5,0 8-4,19 7-1,16 5-11,-14-14-2,5-14 2,-4-3 1,-9-9 6,0 0 9,-13 0 4,0 0 13,0 0 5,0 0-17,-4-19 0,-15-24 9,-9-14-2,-10 19 1,-12 6-3,2 11 6,4 8-6,1 4-9,2 9 3,0 0-4,3 0-1,-3 0 2,12 17-4,5 17 1,5 6-1,6 19-2,7-2 1,6-1-3,0 5-2,13-9-7,15-4-7,3-7-1,7-15-7,-7-14 3,8-12 13,-8 0 6,-6 0 8,3-32 2,-9-8 2,-4-11 9,-8 4 5,-7 2 6,-10 2-8,-21 11 7,-4 4 1,11 9-2,-11 3-10,12 11-4,-5 5-1,-3 0-4,12 0-1,-6 0-3,-3 21 3,2 4-4,-5 10 0,13 2 0,8 4-6,10 1-3,0-4-5,3-3-9,22-7 0,3-10 6,6-8 0,7-8 2,-5-2 10,-8 0 4,-13 0 4,-5-18 2,-10-8 4,0-5 1,0 0 17,0 6-13,0 5 8,-19 8 4,-3 2-2,7 8-4,-5 2-11,4 0-5,1 0-1,-3 6-1,-8 35 0,-2 21 0,-3 11 2,5 5-2,16-4-1,10-3-2,0-10-3,19-15-6,6 1-2,13-12-12,3-13 9,0-9 0,9-13 9,-9 0 2,-3-10 6,0-18 1,-12-16 2,-18 3 11,-4 6 4,-4 0 1,0 8-6,-22-2 5,-9 10-1,-5 5-6,11 4 0,-3 2-1,-6 8-7,8 0-2,-12 8 2,17 32-4,-5 9 3,8 12-3,11-1 3,7 3-5,0-7 1,7 1-1,24-7-13,0-21-7,5-1-3,7-12 4,-2-14 8,3-2 8,0 0 2,-6-30 4,3-21-1,-10-9 1,-15 4 5,-4 5 7,-12 6 14,-5 8-2,-18 9-7,-8 14 5,3-6 0,-8 6 1,5 14-11,0 0-2,3 0-7,5 10 2,-5 22-3,3 12-1,4 12-1,4 1 2,14 13 0,3-4-3,0-7-3,0-5-3,20-13-5,21-4-12,5-12 7,8-15-1,2-10 6,-2 0 4,0-22 6,-5-22-2,-21-7 4,-5-5 4,-17 3 2,-6 3 6,0-5-3,-3 15 7,-20 8 0,11 7 7,0 9 4,-13 12-1,9 4-16,-12 0-7,0 4-2,2 31-1,-9 15 3,17 17-2,2-5 2,16-2-7,0-7 4,0-4-6,28-7-8,1-10-8,12-3-3,0-19 11,5-10 4,11 0 1,2-4 4,-14-31 0,-1-12-1,-10-7 5,-14 8 1,8-7 4,-25 14 6,-3 4 9,0 13 4,-13 6-4,-18 7 2,-4 9-5,1 0-4,3 0-10,-5 13 0,5 25 1,6 12-1,2 16 1,11-5-2,12 7 2,0-8-3,0-7-3,9-8-7,20-5-4,6-12-4,12-5-8,-1-11 10,12-12 2,7 0 9,-8-35-1,-6-9 6,-13-2-1,-17-8 6,-11 7 10,-10-4 14,0 0-11,-10 12 2,-18 3 13,-3 14-11,-8 4 4,11 11-6,3 7-11,6 0-7,-9 0 1,3 41-2,-1 9 0,11 17 1,6-1-3,9-7 0,0-10-8,3 0-1,28-8-11,13-8-3,-6-4-2,6-19 12,15-10 2,-2 0-1,4-15 6,-2-26 3,-18-13 5,-10 7 2,-3 3 12,-21 6 9,-7 1 12,0-5-15,-22 14 11,-4 1-2,-5 17-15,0 10 5,6 0-7,-4 0-6,4 2-7,7 27 2,-8 18-3,11 13 3,-1 9-1,9-3 0,7 0-1,0-10-12,4-2 2,30-12-7,13-9-7,-6-7 3,7-14 4,11-12 8,-2 0 0,2-18 5,-5-20 3,-13-13 4,-13-11-2,-5 2 4,-5 0 2,-15 13 4,-3 3 15,0 10-8,-24 10 10,-5 3-11,7 15 5,-4 0-2,-8 6-7,12 0-10,-4 2 0,1 29-2,4 14 1,-2 12 0,8 3-2,6-4 2,9 1-7,0-7 1,3-13-13,28 5 1,3-20-6,11-3 0,17-16 4,-5-3 1,4-6 12,6-32-4,-6-13 4,-4-2 3,-13-13 4,-19 6-1,-12-1 4,-13 9 13,0 9 17,0 1-13,-26 13 3,-5 5 1,3 6-4,-5 10-2,-8 8-7,10 0-9,-7 16 1,-8 28-3,12 4-1,1 8 1,18-4 0,9-3-4,6-8 1,0-8-6,0-4-1,16-3-6,15-1-2,10-10 0,9-15 6,0 0 5,14-12 1,-11-36 4,12-5 1,-14-8 2,-10-4-1,-13 2 6,-15 1 8,-3-4 7,-10 21-5,0 7 1,-7 4 8,-21 5-9,6 14 5,-10-4-1,6 10-4,-2 9-9,-13 0-3,10 6-7,-10 29 4,4 22-2,12 5 0,5 4 0,12 1-4,8-14 0,0-9-6,0-4-3,5-8-8,24-3-1,14-17 1,11-12 12,3 0 3,12-22 0,-8-22 6,-9-15 1,-7-3 1,-21-3 0,-11-1 10,-6 13 2,-7-3 1,0 5 13,-25 3-16,-1 5 5,1 11 0,-12 4-2,9 12-8,-5 7 2,8 6-1,-4 3-7,-7 0 0,-2 18-2,6 24 0,1 21 0,12-4 0,3-1-4,13-12-1,3-3-7,0 5-4,31-14-6,20-3 3,-7-17 0,22-10 7,4-4 9,-1-18-4,3-28 5,-3-21 2,-7 2 2,-11-14 0,-23 3 5,-22 8 10,-6 4-4,-6-1 5,-42 5-1,5 0 8,-1 19-1,-10 12 4,20 15-12,-1 7-8,-2 7-6,2 0-1,1 9 0,-1 30-2,6 20 2,4 11-1,12-11-3,5 7-1,8-16-4,0-5-8,3-2-3,30-11-6,3-8-1,8-10 11,12-14 5,1 0 9,3-35-3,-3-22 6,-10-12-1,-14-4 6,-16-2 0,-17 6 12,0-5-1,-9 3-2,-32 6 2,9 5 3,-18 2-5,-4 15 12,4 11-7,-3 8-4,5 10-4,14 5-6,11 9-6,-1 0-3,-11 29 2,4 11-3,8 8-1,17 9-1,4-7-7,2-3-5,0 3-6,15-5-2,16-11-5,10-9 9,3-12 7,-6-13 10,16 0 5,2-35 1,-19-10 0,-2-14 0,-16-6 5,-19 7 11,0-11 6,0 13 3,-31-1-12,-5 7 20,-10 8-19,-11 7 10,14 8-8,-6 17-3,-3 10-7,7 0-5,-7 16-1,-2 29-2,6 4 3,17 5-3,3 5 0,9-5-4,9 6-2,10-9-2,0-8-2,0 5-8,31-10-5,10-7 5,0-16-1,10-5 8,9-10 6,-17-6 4,8-33-2,-7-10 5,-18-10 2,-8 5 6,-15-6 4,-3 0 4,0 9 3,-21-2-4,-5 12 5,-8 1-4,-7 8 4,-7 7-4,2 6-2,-5 9-4,7 4-8,6 6-2,-3 0-2,0 12 1,7 29-3,3 14 2,11 0-3,-1 18 1,11-10-5,10 3-1,0-6-3,0-10-8,38-3-7,3-15-3,8-13 10,2-13 4,3-6 12,0-12-1,-1-36 5,-16-15 0,-14-3 1,-8-12 2,-12 5 3,-3-6 5,0 13 2,-6-6 10,-22 11-6,-10 6 11,-13 11-2,2 15-7,1 11 0,-12 4-4,14 14-7,-11 0-4,1 10-2,10 25-3,3-1 3,5 23-5,13-4 2,0 14-4,12-1-2,13-8-4,0 9-6,6-13 0,26 3-11,12-17 3,18-8-3,8-19 10,6-13 6,-4-3 5,0-48 3,-13-19-1,-1-2 5,-21-9 0,-17 6 5,-20-5 5,0 13 5,-4-1 9,-33 15 3,-4 2 8,-7 11 0,-9 15-11,4 9 6,-9 16-14,11 0-6,-9 0-7,9 16-2,-5 25 1,-1 15-3,16 11 1,-15 21 1,18-13-3,17-2-2,2-8-3,15-6-1,4-5-10,4 7-4,27-15-4,7-8 3,2-9 4,11-17 3,0-12 10,14 0-3,-7-37-1,1-17 1,-18-19 9,-16 1 1,-9-7 5,-16 6 5,0 8-1,-4 6 6,-27-2 5,-10 18 6,-9 4 4,-3 5-1,-4 18-7,3 10-8,6 6-8,-8 0-5,6 0-1,2 12 1,-1 23-3,11 3 1,7 3 0,-1 17-7,10 0 4,16 12-8,6-2-5,3-8-7,34-3-3,1-16-4,16-1 0,9-20 9,2-20 8,14 0-1,-12-39-3,-2-11 3,-17-19 1,-14 3 11,-15-9 6,-19 4 5,0 6 14,-25-1-9,-19 9 10,-7 5 14,-8 7 1,5 21-14,-12 4 6,7 8-22,8 12 0,-9 0-8,7 22-1,-7 16 2,7 21-2,9 20 0,0 3-1,16 2 0,8 2-6,20-8-3,0-2-8,10-14-7,37 5-5,9-21-1,18-17 9,-2-19 6,0-10 5,-6-12 1,-9-33 0,-8-15 0,-11-3 7,-18 3 5,-9-3 10,-11 8 8,-3-9 6,-28 1-3,-12 12-3,-8 5 12,1 8-2,-11 7-3,5 5-12,2 8-3,8 14-2,5 4-7,2 0 0,-4 26-4,9 12 2,-7 15-2,15 15-2,8 5 1,1 10-5,17-18-5,0 10-3,20-11-8,24 1-8,9-15 4,17-21 1,2-15 9,15-14 6,-2-16 2,7-35-1,-7-22-4,-22 1 4,-16-13 9,-16 10 6,-16-4 16,-15 10 5,0-1-10,-28 7 6,-21 1-5,-2 11 10,-8 13 18,2 10-20,9 17-2,-1 11-11,-2 0-5,0 9-7,-14 37 2,1 12-1,2 23-1,1 7 1,17 3-2,8-3 2,10-6-3,7 0 0,10-11-6,9 3-1,0-17-11,16-1-3,27-12-1,8-15 2,-1-11 3,19-12-1,-13-6 8,11-16-2,-1-26 1,-6-17 5,-9 0 9,-27-1 0,-8-3 7,-13 16 15,-3-4-6,0 4 3,-7 7 7,-24-5 6,-15 11 1,-8 12-9,0 12-6,-8 10-5,1 0-8,15 0-4,-5 26 0,7 14-2,-7 11 1,4 17-2,14 15 2,4 8-1,9-2 0,18-1-5,2-10-3,0-8-4,18-21-9,17 4-4,19-17-2,5-18 9,11-11 3,12-7 1,-13-10-1,6-26 7,-34-22 6,-6 4 3,-17-6 10,-18 4 12,0 9-3,-10-1 5,-21 14-4,-7 9 4,1 6 0,5 6-9,-9 7-6,0 6 3,0 0-6,-11 19-5,16 23-2,-5 16 2,-2 13-3,14 16 3,-2-5-2,16 2 1,8-18-6,7-3-4,0-18-2,7-5-10,27-12 0,14-18-2,11-6 7,8-4 6,-3-14-1,-10-25-1,-10-15 8,-6-13 4,-12-2 2,-26-1 7,0 11 4,0 5 4,-20 1 5,-4 13 3,-2 21-2,-2 3 3,-3 4-7,6 8-5,5 4 1,7 0-9,2 0-2,-2 0-5,-12 35-1,-4 9 1,7 16 3,6-1-5,11-2 0,5 0-6,0-7-1,0 1-9,24-11-3,11-5-5,12-13-5,9-4 12,8-18 0,2 0 4,3-31-4,3-23 2,-9-19 8,-15-1 7,-17-2 5,-21 10 2,-10-3 8,0 19 4,-23-1 10,-11 7-3,-4 23 4,-3 7-10,-3 12 11,0 2-10,0 0-9,-1 19-3,-1 34-2,2 14-1,6 14-2,0 7 0,6-3 0,17-11-2,5-7-4,10-16-7,0-11-10,7-14-9,19-17 8,7-6 4,14-3 7,7-6 1,-3-37 3,-5-18 1,-18-11 0,-15 0 6,-10-4 4,-3 8 3,-6-5 2,-28 13 11,-7 3-5,-4 13 17,1 19 0,8 13-10,-5 8-1,15 4-12,-5 0-6,6 12-2,-1 27-1,-2 17 0,15-5-1,4 5-8,9-5-4,0-17-8,0 0-11,4-5 1,17-3 1,10-15 12,-8-11 0,8 0 1,-6-9 0,1-35 5,2-6 4,-18-5 9,-7-7 4,-3 12 17,-3-4 0,-20 10 10,-12 13 10,-2 9-3,5 10-5,-12 12-11,10 0-13,6 0-4,-8 22-5,12 16 1,4 18-2,-5 6 4,12 14-4,5-10 2,5 1-5,3-11-3,8-15-7,12-10-9,11-9 4,-2-13 4,-1-9 6,13 0 0,-7-11 6,7-40 2,-21 0 3,-8-15-2,-12 4 7,0 2 3,0-7 2,-25 14 0,5-2 1,-14 9 5,-1 18 6,14 6 6,1 16-7,14 6-6,1-2-14,0 2-4,-10 14 0,-4 34-1,0 13 5,0 3-6,14-10 2,0-1-9,5-14-5,0-5-7,5-15-10,19-7 2,8-5 5,22-7 11,8-7-7,4-38 3,-3-23-4,-15-7 14,-17-1 5,-13 10 16,-18 3 9,0 3 17,-31 14-16,-10 1-1,-3 14 9,-2 12-3,7 13-9,-2 6-9,0 0-8,10 28-2,0 45 1,2 11 0,5 17 0,4 2 0,20-18-3,0-4-1,4-17-8,43-7-8,-1-16-5,18-7 4,11-22 7,4-12 1,6 0 3,-1-43-4,-2-1 10,-22-9 2,-22-1 3,-13 10 6,-19 0 13,-6 9 2,0 13-2,0 7 1,-18 5 1,-1 10-8,-19 0 1,10 0-9,-13 15-7,-7 27 2,-2 29-1,-1 5 0,10 12 0,10-3 0,16-15 0,12-11-5,3-17-4,0-14-8,16-10-4,22-9 8,-2-9 2,18 0 3,13-11-6,-5-40-3,11-19 0,-8-4 11,-8-8 3,-19 2 4,-20 18 2,-14 7 16,-4 19 2,-4 1-1,-20 17 7,-14 12-8,3 6-10,-6 0-6,1 24 1,-5 30 0,4 15-2,-3 12-2,16 2 3,-3-2-3,8-11-2,20-11 1,3-11-8,0-17-6,23-3-8,18-12 3,3-10 5,18-6-1,-1-22-2,11-35 2,0-21 4,-6-13-2,1-4 10,-18-5 2,-5 18 4,-21 7 7,-18 22 22,-5 23 15,0 8-18,-3 13-5,-22 3-4,-9 6-6,-7 0-11,3 25 4,-19 26-5,11 27 2,-8 7-2,7 7 3,12-2-2,4-11-1,21-10-3,0-15-5,10-17-3,0-2-10,7-16-1,27-7-2,11-12 8,15 0 2,-7-22-4,7-33 7,9-9-1,-7-8 4,-1-11-1,-20 5 8,-13-3 1,-12 14 6,-11 7 9,-5 13 16,0 20-13,-8 17 7,-25 7-7,-3 3-9,-2 0-3,-6 37-4,0 33-2,-4 5-2,4 23 2,-3-1-1,12-5 2,4-1-4,6-10 2,15-17-1,10-18-11,0-11-7,4-19-5,30-5 8,7-11 3,10 0 5,11-37-5,4-25 5,9-14 3,-18-8 2,-16-5 2,-13 11 1,-15-1 10,-13 22 16,0 7-2,0 15 2,-19 16-5,-9 8 6,-10 3-3,4 8-9,-14 0-9,1 14-1,6 32-5,-5 25 1,5 8-1,0 23 3,5-11-6,15-9 2,11-16-2,10-19-13,0-9-10,10-13 6,27-6-2,8-4-1,7-15 8,9 0 0,17-20 0,-5-35 1,5-8 2,-11-15 3,-8 2 6,-15 1 3,-22 8 6,-12 14 21,-10 15-10,-13 10 0,-25 9 8,-13 9-2,5 10-4,-5 0-11,-1 8-5,1 35-1,0 11 2,-1 18-8,16 6 8,14 0-7,6-8 2,8-3-2,8-17-5,0-8-12,8-8-11,28-13 11,7-8 5,17-13 1,-4-3-7,8-46 11,5-6 2,-3-12 4,-6 2 6,-14-5-2,-17 12 2,-7 3 20,-22 5 2,0 13-2,-18 2 1,-23 6 4,8 20 1,0 2-16,-6 7-1,11 0-7,-3 10-5,6 36 2,-9 21-2,8 3 1,6 1-3,8-16-2,12-3-11,0-10-6,4-17-3,27-3 0,13-13 0,7-9 10,8 0 0,13-27 4,-5-34 0,2-10 6,-10-3 5,-15-1 0,-12 13 6,-23 1 13,-9 17 2,0 9 1,-13 1-2,-15 9 7,-3 6-9,5 3 6,8 11-10,5 1-4,3 4-3,5 0-8,-11 8-3,1 22 2,2 8 0,6 12-6,7-6-6,0 0-8,0-7-5,23-8 0,8-14 5,-3-11 10,20-4 1,-7-10 6,6-28-1,6-15 2,-12-3 4,-7-9 3,-14 13 5,-12 1 20,-8 14 8,0 2-21,0 14 9,-25 7-3,-6 4-4,0 10-8,0 0-1,-2 0-9,5 18 0,-3 22 1,0 14-4,2-4 1,10-3 0,13 3-5,0-9-15,6-6-9,0-1-6,19-11 14,9-7 3,10-14 3,3-2 6,-4 0 4,7-22 7,-16-13 1,-8 11 15,-15-11 8,-5 5 0,0-4 1,-31-3-9,-20 12 4,-5 4 5,-1 1-7,-12 14-4,-3 6-4,-3 0-1,-1 26-9,4 23 1,0 24 1,3 5-3,12 4 2,3-10-1,29-2-9,15-25-11,10-5-7,0-12-4,17-10 4,27-10 2,5-8 5,-1 0 1,6-42 11,-7-2-1,-25-6 8,-6 12 7,-16-3 9,0 0 6,-16 1 1,-12-2 2,-20 5 2,-6 9 7,8 12 1,-18 6-9,15 10-9,0 0-10,6 16-2,6 19 0,2 10-3,6-6-3,11-7-6,18-6-12,0 1-12,0-11-13,16-4 9,15-8-4,4-4-43</inkml:trace>
  </inkml:traceGroup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0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0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0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8.21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30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30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30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7:14.464"/>
    </inkml:context>
    <inkml:brush xml:id="br0">
      <inkml:brushProperty name="width" value="0.21167" units="cm"/>
      <inkml:brushProperty name="height" value="0.21167" units="cm"/>
      <inkml:brushProperty name="color" value="#7F6900"/>
      <inkml:brushProperty name="fitToCurve" value="1"/>
    </inkml:brush>
  </inkml:definitions>
  <inkml:traceGroup>
    <inkml:annotationXML>
      <emma:emma xmlns:emma="http://www.w3.org/2003/04/emma" version="1.0">
        <emma:interpretation id="{EA06BC06-007F-47E2-BF87-09A2B325756F}" emma:medium="tactile" emma:mode="ink">
          <msink:context xmlns:msink="http://schemas.microsoft.com/ink/2010/main" type="inkDrawing" rotatedBoundingBox="11653,10153 14217,10050 14294,11989 11731,12091" shapeName="Other"/>
        </emma:interpretation>
      </emma:emma>
    </inkml:annotationXML>
    <inkml:trace contextRef="#ctx0" brushRef="#br0">1433 200 23,'-31'0'22,"26"0"22,-8 0-12,13 0-13,-7 0 12,-2-7 5,-8 0-2,-1-2-1,0 7 1,-8-8-4,-2 10 3,0-6-7,-8 6-3,-7 0-8,-14 0-2,1 0-3,-16 0 2,5 0-1,-2 0-6,12 0 0,11 3-3,-2 16 0,11 2-4,-8 15 2,-5 11-1,12-7 2,7-1-4,18-5-2,11-25-10,2 16 1,0 4-7,0-1-4,18-6 8,0-12-1,-5-7 11,-3-3 7,-7 0 2,-3 0 12,0 0 14,0 0 3,0 0-27,-9-7-3,-19-23 4,-10 4 2,-16 1 3,13 9 6,0 13-4,-10 3-8,-5 0-3,-1 19-3,1 18 2,9 5-2,29-12-2,5 15-6,13 2 0,0 7-9,24 6 3,21-7-4,12-25-9,15 4 2,-3-16 7,0-14 1,-12-2 5,-13 0 8,-19 0 3,-15-12 16,-10-4 10,0-6-20,-20-2 19,-24-17-2,-12 3 4,15 18-2,-10 2-3,7 18-7,13-6 3,-7 6-9,1 0-2,2 12-5,7 32-2,2 15 3,8 17-2,11 15 2,7 1-3,0-10 0,0-7-6,28-11-2,0-9-7,8-13-4,7-17-4,4-13 4,-14-9 11,-5-3 5,-10 0 6,-8 0-2,0-3 4,-7-5 3,0 0 9,-3 8-1,0 0-2,0 0-2,0 0 2,0 0 7,0 0-10,0 0-1,0 0-5,0 0-1,0 38-3,-10 16 2,10 8-2,0-8-3,0-7-2,7-12-8,24-4-4,3-1-3,4-15 8,18-13 1,-7-2 5,-3 0 2,13-37 3,-20-4 3,-14-4 1,-7 0 4,-15 9 8,-3 17 7,0 0 6,0 14-6,0 1-14,0 4 6,-3 0-5,3 0-4,-2 0-4,-1 15-4,0 30 3,-1 14-2,4 4 1,0 0-1,4-19-8,27 0-7,3-7 1,7-11 2,10-1 2,11-18 3,2-7-9,20 0-1,1-42 5,-6-11 14,-1-7 1,-24 3 0,-23 14 4,-14 14 11,-17 17 21,0 8-4,0 4-12,0 0-16,0 0 9,0 0 0,0 0-7,0 0-6,0 0-2,0 7 3,0 28-2,3 6-3,18 18-4,7-15-3,10-15-5,3-2 0,6-7 0,13-10 4,-6-10 4,6 0-4,-1-32 8,2-22 3,-22-9 2,9-6 0,-27 6 5,2 0-1,-10 16 6,-13 3 0,0 10 3,0 12 0,0 10-4,0 12-1,-3-4-4,-7 4 0,10 0-6,0 0-5,0 0-1,0 4 7,16 14 0,2 4-4,23 0 1,-3-4-1,16-18-8,2 0 0,1-7-1,2-42 7,-2-1 2,9-17 3,-9 4 4,-16-3 7,-26 7 12,-15 9-1,0-1 0,-24 4-1,-11 10-5,-6-2 15,3 14-13,4 13-10,-4 8 6,6 2-8,4-2 0,15 1-6,8 3 1,5 0-3,0 0-6,0 0-9,0 0-8,0 0 9,8 0 8,15 0-4,8-9-1,0-13 11,10-10-1,-21-18 1,4 1 4,-14-6 4,-7 8 11,-3-3 11,0 6-7,-22 1-3,-28 1-4,6 4-4,-10-10 2,5 24 0,10 5 6,8 10-14,3 9 0,0 0-2,-7 0-1,19 12-2,-2 25 1,1 11-2,8-10-4,2 8 3,7-8-13,0 0-6,23-7-5,2-9 4,-4-6 5,17-12 9,-22-4 8,7 0 3,-23-10 10,8-17 4,-8-9 6,0-2-7,-6-6 8,-32-6-5,0 6-4,-6 6 3,-12 1-4,2 8 1,-2 7 2,2 1 1,10 4 1,-5 17-8,-2 0-6,10 0 2,3 3-5,4 21 0,8 3-1,-2-2-2,13 10-4,9-9-4,2 11-1,4-6-9,0-10 1,7 3-2,14-9-1,7-5 9,-2-10 5,-1 0 7,-9-6 2,-4-27 5,-9 5 4,-3-16 2,0-1-3,-8-7-4,-28-1 10,-5 2-2,-5 5-6,-2 6 11,11 9-2,-4 9 0,6 10 0,-6 9-7,-3 3-8,6 0 1,4 13-5,-7 37 5,3 19-2,22 0 1,3 7-6,13-14-4,0-8-2,0-20-9,26-1-3,12-18 1,-13-6 9,7-9 5,-14 0 2,7-6 4,1-29 7,-11-2 0,-12 2 10,-3-22 4,-10 7-5,-18 1 2,-6-9 0,-4 21 5,-3-4 3,-6 15-3,9 14-5,0 2-4,-2 10-4,2 0-4,0 0-1,-11 32-2,3 13 1,15 19-2,0 12 2,6 4-4,9-6 2,13-1-8,3-10 0,0-10-8,32-3-2,-4-11-7,3-18 1,0-5 11,4-13-1,3-3 6,-6-6 2,-14-22 6,-5-19 2,-11 3 7,-2-7 8,0-5 3,-31 11 5,-12 8-2,2 18 6,0 6-6,2 13-3,11 0-13,-9 0 1,2 0-6,7 3 1,-13 22-1,-6 14 0,6 4 0,6 23-2,14-5 0,11-5-5,10-9-3,0-9-3,13-6-4,15-7-6,10-13-2,6 0 4,-3-8 7,-3-4 1,-4 0-1,4-42 10,-13-14-1,-3 3 4,-12-1 3,-10 3 13,0 8 2,-13-7 11,-18 18-6,-17 1-2,7 8-3,4 8-5,-11 2 2,14 13-4,6 0 2,5 0-8,8 0-5,-8 22-1,7 34-1,-2 17 4,3 5-4,8 5 0,7-23-6,0 5 2,4-21-11,17-1-5,-1-4-6,14-20 1,4-13 8,-4-6 6,7 0 3,-3-19 2,-13-26 7,-6-4-4,-7-5 3,-9-11 6,-3-2 4,0-1 11,-21 11-3,-7 16 14,-8 16-6,11 13-10,0 3 2,6 1-1,1 8-9,-2 0 1,4 0-3,-12 9-4,3 27 0,4 26 0,-8 11 1,14 12-1,5 10-1,7-27-7,3 2-4,0-27-5,9-2-9,19 0-8,13-6 9,7-16 5,6-13-2,-8-6 1,5-16-6,-10-28 1,-7-22 3,-12 7 19,-19-14 17,-3 10 8,-18 4 16,-23 5-15,-4 9 8,-2 15-3,9 10 1,1 8-1,-1 8-12,13 4-5,3 0-7,0 26-1,6 28-2,1 5 2,-5 16-2,7 5 1,10-8-4,3-9-2,0-7-5,29-9-7,2-8-8,-2-12 5,15-11 1,0-16 3,-3 0 0,6-16 2,-9-31 10,-10-3-2,-18-11 7,-10 2 7,0-11 6,-10 8 0,-28 0 9,-6 8 0,0 22-8,-4 7 11,9 7-2,-6 14 1,13 4-9,7 0-5,-9 0 1,9 26-9,-9 27-3,4 2 1,9 22 0,8 8-2,13-16 0,0-3-6,0-12-4,3-11-10,25-11-1,20 3-3,2-16 2,1-17 2,-1-2 0,0-12 4,9-48-17,-18-9 8,0-16 14,-18-3 16,-23 6 12,0 11 13,-7 11 15,-34 13-32,7 9 13,-4 16 5,-9-4-5,6 16 2,-3 2-10,3-1 0,-7 9-8,24 0 3,9 0-5,-15 5-6,12 33-2,-8 27 2,18 9-1,4 4 0,4-4-2,0-6-2,0-9-4,4-5-8,27-10-3,7-10-5,9-12 2,9-9-7,4-13 3,0 0-4,2-37 3,-2-17-4,-9-16 2,-10-2 12,-16-19 8,-19-3 16,-6 6 15,0 5 22,-9 20 2,-26 20 4,-6 14-11,-6 12-9,6 12-10,6 5-5,-9 0 6,3 0-9,7 16 3,-1 10-14,-6 18 3,13 19-5,4 14 0,17-1 1,7 3-3,0-16-3,3 0-3,22-16-2,19-3-12,4-9 0,-4-20 0,2-5 6,-2-10-1,-3 0 8,-3-28 6,-3-17 0,-13-8 4,-15 9 1,-7-9 8,-5 5 10,-26 14 9,-7-11-9,7 21 5,-7 8-2,10 10-4,7 6-9,-2 0-3,10 0-4,-2 31-3,-4 33 3,0 8-2,-3 22 4,12 0-3,2-15-2,8-4 1,0-12-5,3-13-7,28-8-4,0-17-6,4-13 1,2-9 5,11-3-5,-4-5 6,-3-35 2,-3-3 6,-20-3 9,-15 7 4,-3-5 11,0 6-3,-18 9 7,-8 5 2,-5 14-4,6 7-2,2-3 2,2 6-9,-2 0 3,8 0-5,5 0-7,-6 19 0,11 13-3,-5 9 3,4 12 0,6 3-2,0 4 0,0-9-6,0-5-8,6-9-3,17-7-4,8-21 2,10-3 0,0-6 2,12-3 3,-6-32 0,-3-18-2,-6-4 11,-16-2 3,-13 6 10,-5 15 15,-4 12 13,-4 4 2,-12 14-9,-18 8 4,12-4-22,-6 4 0,-3 4-3,8 30-4,-8 6 1,8 11 0,11 15-5,-4-3 6,3 12-8,8-21 6,2-5-7,3-15-4,0-13-4,3-12-5,15 0 7,17-9 1,3 0 1,-1-22-1,7-19 2,7-15-5,-13-1 2,-1-15 8,-17 8 2,-18-1 5,-2 11 12,0 14 11,-12 6-2,-4 18-6,-7 7-8,-1 1 3,2-2 0,-6 2-4,5 5 1,2 3-6,-2 0-2,-5 11-5,3 23 4,9 5-5,7 15 3,0 9-3,-1 2 0,4-14-4,3-5-6,3-10-8,0-20-8,0-4 2,16-12 5,-8 0 6,5 0 8,-3-19 5,0-27 3,2-18-2,-12-5 5,0-7 0,0 7 3,-22 6 7,-6 13 7,-1 12-5,1 9 3,5 11-4,5 6 3,5 9 5,3 3-15,-8 0-4,5 0-5,-2 33 2,8 25-1,4 1 1,0 10-2,3-8-2,0-11-3,3-4-5,20-13-5,-5-11-5,13-13 1,7-3 2,0-6 5,-9 0 4,-4-27 6,-4-22-3,-14-10 1,-4-5 6,-3 2 2,0-4 6,-6 13 9,-29-13-3,-3 21-5,1 14 14,-4 0 3,9 25-10,-2 6-8,15 0-5,0 12-3,3 38-4,11 16 5,-8 25-3,13-12 3,0 7-3,15-24 0,19-2-8,-5-13 1,9-10-7,8-8-1,2-13-3,-4-12 3,7-4-3,-10-4 2,-4-31 3,-2-12 1,-10 2 10,-16-2 5,-9 1 8,0 11 19,-31 1-2,-13 2-4,0 10-14,0 7 19,-1 10-10,14 5-5,6 0-7,4 8-4,-2 16-2,5 18 0,8 7 3,4 17-3,2-1 1,4 3-3,0-15-1,4-12-10,27-3-2,20-20-2,-7-8-1,12-10-3,-2 0 10,-5-37-8,12-17-1,1-13 9,5-7 2,-18-2 6,-13 0 3,-21 10 4,-15 13 27,0 21 10,0 17-17,-10 2 5,-11 3-6,-2 10-2,-5 0-10,3 0-3,-9 23-6,8 18-1,8 18-1,-5 17 1,5-1-1,18-4 0,0-3-3,0-15 2,6-18-8,13 1-7,10-16-1,5-10 3,9-6-1,5-4 2,-4-10 1,6-35 3,-5 8 4,-11-18 3,-3-6 3,-16 9 0,-10-1 7,-5 14 6,0 9 1,-13 12 8,-15 5 11,-5 10-12,-1 3-14,6 0 4,-10 12-3,4 30-5,-4 7-1,7 20 1,0 7-2,5 0-1,16-2 0,8-7-3,2-19 2,0-7-9,0-23-3,25-8-5,12-4 4,11-6 6,-2 0-6,18-28-1,-5-27-6,-2 0 6,-6-8 3,-15-6 6,-13 11 4,-13 2 9,-7 22 18,-3 5 6,-16 1-14,-16 18 7,-5 8-4,-1 2-6,0 0-7,4 9-3,5 26 0,1 6-3,0 21 2,5 14-3,2 2 0,4-2 0,12-4-2,5-18 1,0-11-5,0-7-1,5-8-7,18-12-1,8-10 1,7-4 2,9-2-3,4 0-2,11-40-2,-4-23 0,-2 3 2,-19-12 1,-17 12 10,-17 1 10,-3 5 10,0 12 17,-16 11-4,-15 7-5,-4 17 0,1 7-4,1 0-13,2 7 0,6 27-5,-1 10 4,2 7-5,11 6 1,4-1-1,9-5-2,0-5 3,0-5-4,0-19-10,15 3-7,8-3 5,21-16-3,-6-6-3,8 0 7,8-38-8,-5-8 5,9-16-3,-1-12 8,-10-10-1,-4-2 10,-17 1 4,-11 26 10,-15 3 19,0 25 4,-10 15-9,-23 6 1,-3 10-8,2 0-5,-4 0 4,4 37-11,-4 11 1,13 11 1,-4 19-6,4 1-1,9 8 1,-2-10 0,11-8-4,7-13-2,0-23-10,10-9 2,21-8-4,10-16 0,13 0 0,9-40-1,9-20-12,10-12 2,-13-14 15,-4-8 7,-17 13 8,-19 3 2,-24 13 19,-5 7 0,0 15 10,-18 9-6,-7 10-4,-9 14-6,-10 10 6,6 0-11,-3 6-7,5 32 0,3 0-4,-3 21 5,2 21-8,16 3 2,5 0-3,9-10 0,4-14-1,0-15-7,20-9-8,11-13 6,7-16-4,16-6-1,5 0-4,10-38 5,10-25-7,-14-6 4,14-13 6,-16 10 12,-22 4 0,-9 13 10,-32 8 22,0 13-9,-28 4-1,-10 16 16,-6 4-18,6 6-3,-3 4-8,0 4-1,10 24 2,0 17-2,-5 11 3,8 7-10,-3 13 1,13-17-1,13-4 0,0-6-1,5-11-2,0-10-4,0-6-5,21-2-7,17-15 2,10-5-3,-4 0 2,12-29-12,-2-17 7,-4-15 5,3-4 10,-12 1 3,-12 2 11,-14 17 15,-15 8-7,0-1 7,-21 14 9,-24 5-11,1 5 1,0 8 3,10 6-11,-11 0 4,11 0-8,-7 20 2,10 14-5,8 10-4,2 6-1,11 10 1,3-3-1,2-4-3,5-7-2,0-10-3,9-8-9,20-15 0,-1-7-3,13-6 1,13-9 1,5-37-8,10-21 2,-7-7 4,-8-13 12,0 2 9,-26 6 2,-10 5 7,-18 20 23,0 16-3,0 8 5,-21 6-16,-17 12 4,-3 12-8,3 0 1,-12 0-4,7 21 4,-3 24-7,10 4-6,-2 18-2,-13 16 4,17 6-1,-4 3-3,9-13 0,17-29-5,12-11-5,0-21-7,4-9-1,30-5 6,7-4-6,5-10 2,18-37-1,-2-13-1,-8-12 3,12-4 6,-19-9 2,1 12 5,-14 0 2,-34 15 11,7 14 23,-7 9-4,0 20-5,-26 5 10,-17 10-6,-1 0-16,6 0-1,0 10-8,-3 21 4,9 7-8,-6 11 1,10 15-2,13 9-1,-4-14 0,19-2-2,0-17-5,0-2-12,26-12 6,13-11-3,6-11 3,-1-4-9,25 0 7,-2-39-2,-15-11 5,12-7 2,-21-5 6,-17 1 4,2 3 4,-18 7 15,-10 7 4,0 11 3,-4 3 2,-27 8-2,-10 9 0,7 10-10,-4 3-4,12 0-8,8 3 2,-13 28-5,5 17 1,11 9-1,-11 0-2,17-1 2,9-11-5,-3-9-7,3 2-7,0-13-3,21-9-2,20-12-2,13-4 2,-13 0 10,-3-16-1,5-25 5,1-7 6,-6-3 4,-9 2 2,-17 3 6,-12 4 24,0 14 6,-31 6-20,6 2 6,-6 11 8,1 5-14,6 4-5,-8 0-5,-2 0-2,21 29 0,-15 9-5,-1 6 0,1 9 0,6 11-1,6-14-3,16-3-4,0-5-5,20-21-5,14-5-5,4-7-2,-4-9 5,1 0-7,2-13 11,-2-31-3,6-12 15,-3 3 1,3 2 3,-22 5 6,-16-2 17,-3 13 5,-3 1-14,-23 9 15,-2 6-9,0 6 4,-3 10-5,2 0-13,1 3-2,13 0-3,-8 6 2,-2 31-1,-14 5 0,8 10-3,3 3 0,13 1-2,12-5-1,0-11-10,3-6-4,0-10-3,34-19-1,7-1 0,-7-4 2,17-4 5,-16-39 2,2-8 11,4-3-1,-26-12 3,-2 10 6,-13 3 3,0-7 17,-3 16-9,-13-1 7,-22 7-3,17 23-2,-24-4 0,21 13-8,4 3-2,2 0-7,8 3-2,-9 0-3,7 0 3,-4 31-5,1 17 4,5-5-6,10 3-2,0-1-4,0-7-10,25-9-3,9-14-8,-1-1 6,1-14-2,9 0 5,-10-18 5,6-25 8,-10-13 6,-4 2 8,-15-3 7,-4 4 23,-6 7-4,0 1 13,-12 13-5,-29 4-9,-4 10 3,4 8-12,-3 4-4,8 6-9,13 0 1,0 0-3,21 0-5,-24 10 2,8 4-4,2 14 1,-2 4-1,18 9-1,-7 0-2,7 0-6,0-2-7,13-12-6,25-11 0,-4-10 1,4-6 2,-10 0 8,10-3 4,-4-32 1,-11-12 10,-2 0 3,-11 7 11,-10-9 13,0 15-9,0-4 4,-38 1-7,9 5 3,-5 0-4,-9 20 8,10-3-6,-11 5 5,3 10-14,16 0-6,-12 0 0,12 0-2,-4 20-2,11 23 0,1 13 1,9-2-6,8 5 0,0-8 2,0-7-10,12-3-9,10-22 1,28-7 2,4-5-3,8-7-1,-14 0 2,-1-38 8,-6-22 8,-10 3 7,-8 1 6,-18 7 19,-5 6 3,0 7 16,-12 0-12,-17 19-9,-7-3 8,-18 7-5,13 7-16,-23-3 7,21 9-3,4 0-11,-7 2-1,27 24 4,-13 5-9,1 13 4,10 20-1,-5-2 0,6-2-7,12-13 3,8-16-8,0-2-8,0-9 0,8-9 1,25-1 2,14-10-1,12 0-3,4-4-6,10-42 11,-17-11 4,3 1 6,-11-8 6,-22 1 2,-8 19 19,-12 6 19,-6 1-9,-16 11 1,-18-4-3,-26 8-2,-3 13-9,13 4 0,3 5-12,-4 0-3,14 0-3,-11 10 2,2 31-2,10 12 1,2 8-1,3 0 0,9 3-1,3 3-3,15-11-4,4 1-2,0-17-5,17-12-1,7-2-2,24-11-3,-11-15 6,1 0 1,16-12 8,-32-29 5,-3-10 0,-4-9 7,-15 4 2,0-1 10,0 1 4,-21-1-3,-14 3-8,-16 8 4,7 8-2,10 16 1,-1 7 2,4 6-1,-7 4-6,9 5-6,-2 0 3,6 0-10,-1 36 4,5 14-1,6-1-1,-1 17-1,12-12-2,4-3-1,0 0-7,0-21-5,0-8-2,28 0-2,10-9-1,6-11 1,0-2 2,12 0 5,-8-27 8,-16-19-4,-7-11 11,-12-4-1,-3 5 5,-10-1 6,0 1 5,-5 2 2,-36 17 8,5 8 2,-2 13 0,-1 13-2,8 0-7,9 3-7,-7 0-6,5 0 0,-11 9-4,1 14-1,12 11 0,-14 13-1,12 8 2,4 13-4,12-8-4,8 0-4,0-3-6,31-11-10,13-3 4,15-7 0,15-14-4,10-16 0,7-6 4,6-22 3,-15-31 6,-10-7 12,-24 1 4,-19 17 11,-24 4 31,-5 1-17,-15 5 10,-26-2-10,-16 3-5,-2-1-3,2 6 4,-9 4 4,0 0-3,-6 11-12,8-2 0,7 13-8,1 0 3,19 0-4,-1 30-4,7 8 2,6 12-4,5 11 5,1 18-6,14-7 3,5 13-7,0-10-1,12-9-3,12-10-3,27-5-7,-10-19-1,6-13 0,7-17 1,-6-2 7,1-2-10,5-36 18,-10-6 1,-9-16 1,-7-3 7,-19-9 0,-9-3 14,0-1-5,-22 3 5,-6 13 5,-10 7 7,-9 13-3,-9 1 4,-5 2-10,-1 15 3,8 6-4,10 16-12,1 0 8,5 0-11,9 0-1,7 0-2,-4 25-1,18-1-3,-8 25 0,16 13-3,0-11-2,0 11-2,31-5-2,7-13-6,15 3-3,16-21 2,13-14-4,10-12 4,2 0 7,-9-38-4,3-21 5,-16-4 7,-11-3 8,-30 19 5,-21 5 35,-10 12-2,-10-11-21,-41 2 6,-11 5-2,-17-4-5,-1 26-7,-7-2 9,8 9-7,1 5-1,-1 0-8,20 0 3,5 15-5,7 10-1,12-5-3,-3 14 0,22-21 0,-2 18-5,2 16 1,13 7-4,-1 21 0,4-2-11,10-7 4,31-3-8,0-13-2,16-3-3,5-22 3,4-15 2,3-10 5,8-6 6,-2-38-1,-9-7 1,-4-10-3,7-16 11,-21 8 7,-24 3 9,-24 3 13,0 9 0,-39 13 18,-6 0-24,-5-5 8,-16 11 7,4-3-13,-15 14 5,-5 14 2,0-1-9,-2 8-4,-1 3-8,10 0 3,6 24-4,15 12-2,6-4 0,4 8-6,20 14 2,4-1-2,8 20 0,12 5-1,0-3-5,0-5-4,10-13-6,15-16 3,12-6-11,14-20 3,-10-7-1,12-8 8,-6 0 6,-6-33 3,-6-17 2,-16-23 0,3 8 7,-22-17 4,0 6 6,-4-2 9,-40 14-1,0 17 18,-9 16-2,-7 12-12,-3 10-3,-12 5 2,6 4-13,-1 0-3,11 10-3,2 23-2,7 25-2,6 9-1,6 20 1,9 20 0,24 0-1,5 6-4,0-6-4,12-19-7,35-12-3,7-23-11,15-15 1,0-22-7,1-16 4,-1-6 10,6-52 1,1-11 0,-14-20 4,-5 0 7,-22-6 11,-20 10 6,-12 6 12,-3 10 7,-12 6 17,-22 13-15,-23 18 9,-1 4 14,-7 9-15,-11 13-10,14 6-10,-7 0-6,15 25 1,-6 22-7,10 13-4,16 21 1,5 27-3,10 8 7,13 0-9,6-9 3,0-21-6,18-17-5,26-14 0,7-23-9,15-3 4,12-26-6,1-3 7,3-18-6,3-43 12,-13-17 0,0-4 7,-21-19 0,-13 7 6,-14 3 3,-14-4 4,-10 30 13,0 7-9,-13 21 6,-25 21 4,-8 7 4,2 9-18,-7 0-1,-8 16 1,2 18 5,-9 10-8,12 14-1,-3-9-1,14 7-4,12-5-1,8-13-1,17-20-5,6-9-15,0-4 12,10-4-1,30-1 3,13 0-2,17-6 2,6-40 3,12-15-3,-9-13-3,-4-8 4,-6 3 7,-25 19 2,-9 11-2,-27 23 16,-8 17 29,0 9-17,0 0-25,-28 0 4,-13 0-6,-24 21 4,-1 14-1,-13 22-1,1 5 2,2 4-1,9 11-1,8-12-2,21-21 1,17-9-4,21-22-14,0-11-10,0-2 21,25 0-3,22 0 2,16-15 3,12-32-5,20-16 5,-8-9-8,11-3 4,-11 4 6,-17 13 2,-25 11 0,-34 24 1,-4 13 19,-7 10 12,0 0-1,0 0-31,-12 0 0,-29 23-4,-19 14 7,-6 13-2,-16 11-1,0 13 0,-6 11 1,-6 4 2,19-8-2,8-14 2,36-36-8,16-16-17,15-11-17,0-4 31,41 0 0,28-28 4,21-26-1,21-18 0,4-24-3,18 9-2,-1-16 2,-7 12 2,-17 20 7,-23 25 0,-50 21 7,-11 18 42,-24 1 22,0 6-54,-24 5-19,-33 38 3,-16 13-3,-8 19 4,-10-2 0,-4 19-1,-15 5 0,-6 4 0,0 2 3,11-5-1,26-28 2,33-21-6,23-21-6,20-21-16,3-7-16,0 0 19,33 0 11,26-29 0,16-17-7,25-18-2,-2-14-3,12-9 6,-3-15-2,6 10 8,7-11 4,-22 18 5,-26 13-1,-15 25 1,-42 21 38,-5 17 41,-10 9-42,-28 0-38,-16 6 3,-30 44-4,-6 14 6,-6 11-1,-15 20 4,7-7-4,-12 3-3,-7 16-1,-5-10-1,5 2 3,23-22-1,36-30-1,42-21-17,12-26-27,0 0 19,38 0 19,14-34 3,24-14-8,22-27 6,5-1-6,10-19-3,10 1-1,-10 3 1,1 0 8,-23 15 5,-6 23 2,-37 18-1,-24 23 24,-14 5 38,-10 7-23,-26 0-39,-18 23-1,-22 30 1,-3 18 2,-16 9 5,-3 8-3,-12 9 4,-7 10-6,15-9 3,1-10-2,28-22-1,22-22-4,29-22-6,12-12-24,0-10-2,0 0 26,32 0-1,11 0 2,24-36-1,15-16 3,-2-5-10,25-24 3,11-5-6,1-5 9,4-10 0,-3 18 6,-28 12 5,-29 28-4,-33 17 29,-25 26 61,-3 0-44,-13 8-43,-38 31 2,-21 23 1,-22 17 5,3 4-7,-9 6-1,2 10 2,-6 2 0,4 6-1,-4 0-3,3-4 1,31-27-1,17-26 1,37-25-18,16-22-35,0-3 37,41-3 4,23-41 6,23-19 2,8-16-8,15-11 1,3-8 0,7-6-11,6 13 12,-10-10 3,-6 16 2,-28 13 5,-22 25-2,-14 17 21,-46 25 49,0 5-44,-28 12-22,-31 33 6,-14 17 4,1 8 2,-10 2-3,1 7-4,-4 2-1,-10 18-6,7-6 3,19-11 1,18-16-1,30-37-7,14-13-6,1-16-26,6 0-7,0 0 35,9 0 3,32 0-3,13-16 1,12-24 1,12-21-7,11-9-2,-2-11 1,24 0 1,-7 6 9,-13 14 2,-12 25 2,-48 8 13,-28 22 57,-3 6-16,-3 4-51,-57 43-3,0 13 9,-10 21-5,5-4 4,-4 3 1,13-3-5,-18-4-2,22-15-2,17-3 2,6-24-4,17-9-2,9-19-16,3-3-13,0 0-4,0 0 23,15 0 12,14-25-2,6-6 0,6-8-1,-4-5 4,6 14-1,-14-5 2,3 15 0,-11 4 1,-21 10 13,0 6 27,0 0-6,-2 0-34,-17 28 3,-16 3 0,7 11 7,-26-10-5,7 15-4,6 0 3,3-16-1,20-5-2,2-17-7,9-9-11,7 0-16,0 0 22,0 0-1,35 0 3,6-14 4,9-19-1,11-18 3,-2-9-3,-2 2 3,-11 3 1,-20 11 1,-14 22 7,-9 12 37,-3 10 9,0 0-20,0 0-27,-15 0-4,-11 8-2,15-6-1,1 8-3,0-6-10,7-4-26,3 0-57,-10 0-21</inkml:trace>
  </inkml:traceGroup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30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0,1 0 1,0 0 1,0 0 1,-1 0-2,1-2 1,-3 2 1,1-5-3,0 4 3,-1 1-4,-1 0 0,1-3 2,0 2 0,0-3-1,0 0-1,-1 2 3,1 0-2,-2 0-1,0-3 5,0 5-4,0-4 4,0 0-2,1 0-2,0 2-2,-2 0 0,2 0-1,-1 2 1,2-2 0,0 1 0,-2-1 0,1 0-2,-2 1 3,0-1-1,1 0 1,1 1-2,-1-3 0,0 4 1,0 0 1,-2-2-1,2 0 0,-1-1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30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30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30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7:31.329"/>
    </inkml:context>
    <inkml:brush xml:id="br0">
      <inkml:brushProperty name="width" value="0.21167" units="cm"/>
      <inkml:brushProperty name="height" value="0.21167" units="cm"/>
      <inkml:brushProperty name="color" value="#7F6900"/>
      <inkml:brushProperty name="fitToCurve" value="1"/>
    </inkml:brush>
  </inkml:definitions>
  <inkml:traceGroup>
    <inkml:annotationXML>
      <emma:emma xmlns:emma="http://www.w3.org/2003/04/emma" version="1.0">
        <emma:interpretation id="{435E5CAC-FCA3-4C35-A6F0-8DFD0071425B}" emma:medium="tactile" emma:mode="ink">
          <msink:context xmlns:msink="http://schemas.microsoft.com/ink/2010/main" type="inkDrawing" rotatedBoundingBox="9032,7556 12182,8026 11833,10360 8684,9889" shapeName="Other"/>
        </emma:interpretation>
      </emma:emma>
    </inkml:annotationXML>
    <inkml:trace contextRef="#ctx0" brushRef="#br0">1304 741 16,'0'-7'42,"0"4"-5,0 3-2,0-3-3,0 3 13,0 0-5,0 0-11,0 0-7,0 0-1,0 0-1,0 0-2,0 0-4,-2 0-5,2 0-1,0 0 0,-6 0 0,-1-3-9,-6-7 7,0-2 2,-8 3 0,-1-6-6,0-1 3,-3 6 3,-3-7 2,-8 9 2,0 4 0,-5 1 2,0 3-9,-7 0 1,4 0-4,3 19-1,7 6-1,9 4-2,9 8 0,3 14-3,8-4 2,5-1-4,0-1-8,0-11 0,0-14-6,18-2-2,7-6 5,7-9 4,-14-3 5,-8 0 4,-7 0 3,-3 0 5,0 0 12,0 0 5,0-15-17,-13-10 3,-15-6 8,-9 3-1,-1-1 0,-3 13-1,-3 7 1,6 2-6,-3 7 1,3 0-6,7 0-1,-3 0-1,1 23-2,9 23 0,-4 14-2,8 23 1,7 4-2,5-1-1,8-15-1,0-10-3,0-27-8,0-12-12,0-16 4,0-3 9,0-3 13,0 0 6,0 0 3,0 3 6,0-3 7,0 0-1,-4 0-17,-15 0 3,-22 0 3,0 0 2,-8 0 2,1 0 5,7 7-9,7 12-4,11 5-3,-8 21 1,13 4-3,8 28 0,7 2-2,3-1 0,6-15-4,12-16 0,20-9-6,-9-13-3,6-9 2,9-10-5,9-6 3,1 0-4,3 0 9,-21-27 5,-7-8 1,-14 9 9,-15 7 18,0 6 2,0 1-9,0 6 19,-5-10-7,-5 16-1,-6 0-13,8 0-8,-5 0-3,0 6-1,1 19 0,-8 21-1,17 15 2,0-1-3,3 12-2,23-9-1,11-3-6,19-17-1,7-4 0,6-14 1,9-18-4,4-7 5,6 0-3,-9-37 7,-4-9 2,-15 0 5,-19-3 0,-7 16 0,-15-2 4,-4 13 7,-12 17 17,3-3-3,-3 8-6,0 0-4,0 0-6,0 0-9,0 0-2,0 0 1,0 3-2,0 29 6,16 15-6,3 13 1,15 0-2,4-18-1,6-3 0,0-7-2,13-16-2,-1 0-4,8-16 3,-2 0-4,10-16 9,-3-28-3,-24-9 6,5 8 1,-35 1 2,-2 15 5,-13 20 16,0 3 3,0 6-13,0 0-6,0 0-8,0 0 2,7 0-1,-7 0-2,6 0-1,-6 0 0,10 10 9,15 5-5,19 1 0,0 9 0,9-9-1,4-13 0,2-3-1,20 0 1,-9-28 1,17-4-3,-15-15 3,-2 6 0,-20 1 0,-19-1 1,-2 21-1,-17 5 17,-12 5 1,0-1-15,0 1 5,-2 6-4,2 2-5,0 2-2,-3 0 1,3 0-6,0 0-1,0 0-1,5 0 11,8 0-2,21 0 1,4-10 0,10-14-1,-1-6 2,7-19-2,8-6 2,4-16-3,9-3 2,-14-13-1,-7 4 1,-21 5 0,-23 9 4,-10 4 6,0 14-3,-48 0-4,-4 5-1,-12 10 2,2 5 2,9 12 0,12 9-2,25 8-4,6 2-4,7 0-5,3 0 2,0 0-5,0 0 3,0 0 3,0 0 3,0 0-5,0 0-1,6 0-1,-6 0 5,0 0 4,0 0 1,0-14 4,0-17-4,0-13 2,-10-18 6,-24 5 1,-4-9-3,4 13 6,-20-5-3,8 5 0,8 20-1,-16 4 1,10 19-6,16 7-4,0 3 1,12 0-3,1 0 0,15 0-4,-10 3-4,10 1-9,0-4 0,0 0 2,0 0 0,0 0 7,0 0 5,0 0 8,0 0 2,0 0-4,0-23-3,-31-18 6,-2-2 3,-16-1 13,-8-8 6,-4 12 3,-11 3-8,10 0-13,-27 19-2,20 2-1,4 16-4,8 0-2,25 0-1,6 4 0,8 11-6,2-5 1,7 1-7,9-6 3,-6 1-5,6 0-2,0-2 3,0-1 10,0-3 4,0 0 2,0 0 1,0 0 6,0 0 14,0 0-22,-23-3 4,-11-23 3,-22 5 10,2-8 10,3 4-16,-18 9 4,13 0-9,2 15-1,10 1-4,10 0 0,2 0-4,10 8 2,3 5-6,3-1-1,11-9-7,-3 10-8,8-10 4,0 0 3,0 0 4,0-3 5,0 0 4,0 0 5,0 0 2,0 0 8,0 0 2,0-6-11,-24-22 1,-17-1 9,-7-6 9,-8 14 11,2 5-13,-5 7-11,-3 9-5,5 0-4,9 3 2,4 19-3,9 5 1,1 8-5,0-3 3,14 14-3,5 3-5,9-12-6,6 0-3,0-10 0,0-3 0,0-14 4,0-8 5,0 2 8,0-4 3,0 0 8,0 0 6,0 0 4,0 0-20,-7 0 8,-18 0 0,1 4 1,-6-2 1,-10 8-3,12-1 3,-4 14-5,-2 4-2,-2 11-3,15 0 0,-1-3-1,12 2 0,7 4-1,3-6-8,0-10-2,0 0-3,15-6-1,8-10 4,-7-2 1,-1-7 3,-2 0 8,-13 0 7,0 3 14,0 0 5,0-3-17,0 0-2,-18 7-4,-2 2 3,4 3 4,-2 4-4,-10 3 0,-4 15-4,13 19 1,-7 14-3,15 11 2,7 2-4,4-5 4,0-18-8,0-1-1,12-15-5,11-15-6,-7-11 6,-11-6 3,5-9 4,-4 0 1,1 0 7,-7 0 1,0 0 16,0 0-7,0 0-8,0 0 12,-10 0-1,1 0 2,5 0-9,1-3-5,1 3-2,2 0 0,0 0-4,0 0 2,-3 3-1,3 32 2,0 8-3,0 8 1,18 2 2,8-6-4,7-5 0,3-14-2,2-13 2,-4 1-2,-6-12 3,-5 0 1,-2-4 0,-1 0 3,-9 0-1,-4 0 2,-1 0-3,1 0 3,-2-10-1,5-6 0,-4-3-2,4 6 1,3-9 2,-4 1-2,23-1 1,9-11-1,0-4 1,12-7-2,-9-9 1,-10-8 0,-6 2 1,-15-1 1,0 20 7,-13 4 13,0 5-1,-16 12 0,-18 8-12,-4 4 5,-3 4-9,0 3-2,6 0 0,6 10-2,5 14 0,8 4-4,10 1 0,6-2-5,0 5 2,0-4-2,13-2-13,9-9 1,-1-3 7,8-14 3,-4 0 3,-2 0 3,-2-14-1,-3-13 5,5-14-3,-20 4 5,-1-4-1,-2-9 3,0 15 10,-21-3 0,-14 10 2,11 12 6,-17 4 2,6 5-5,-3 7-9,13 0-3,6 0-6,6 22-4,10 7-1,0 2-1,3 3-3,0 8 4,0-4-6,13-7-2,5-11-8,8-14 6,2-4-1,-5-2 2,1 0 9,-2-12-2,4-17 2,-5-12 2,-8-2 4,-3 4 1,-10-1 6,0 2 9,-23-1 3,-8 15 4,-7 5 0,4 10-2,-4 9-9,1 0-10,2 12-4,4 20 3,-5 19-3,15 1 2,-4 3-3,9 17 1,6-13 1,10 4-6,0-5-6,10-28-4,18-14-4,-2-7 1,8-9 3,1 0 4,9-22 1,2-27-2,-7-24-1,-6 0 5,-7-9 4,-11 10 7,-10 0 5,-5 22 20,-5 12-1,-26 9 2,-7 17 2,1 4-10,-1 8-10,-5 0-4,2 5-4,0 29-2,12 7 0,7 10-2,3 14 1,9-1-3,8-2-1,2-6-4,0-21-4,9 0-4,13-13-5,0-11 3,-1-3 2,2-8 4,11 0 1,1-15 5,6-36-12,3-13 0,0-16-5,-9-12 2,-6-6 22,-24 14 4,-2 11 17,-3 20 13,-16 18 9,-20 13-16,-10 16 8,3 6-10,-7 0-17,5 9-1,-7 26 7,14 6-9,12 3-8,8 9 1,18 10-5,0-9 2,0 5-4,15-9-1,4-14-8,3-5-2,7-13 0,4-11 1,3-7 1,-8 0 4,-10 0 3,-5-22 1,-6-7 4,-1 2 0,-6-15 3,0 4 0,0-2 7,0 11 18,-26 17 3,-2 0 6,-10 12-7,1 0-11,6 0 3,-7 22-4,7 6 0,3 15-12,11 11-1,8-3-1,5 8 2,4-5-6,0-13 3,0 2-4,10-18-5,10-5-2,-9-10 1,14-10 1,1 0-1,-1-10 6,1-20-6,2 0 0,0-17-4,1 0 3,4-10 2,-4 3 10,-1 1 0,-15-7 3,-13 13 5,0 12 11,0 6 2,-26 21-3,-2 5 8,4 3-14,-4 0-2,2 5-7,-2 20-1,5 17 0,13-1 0,-5 12 1,12 0-1,0-12 0,0 1-1,3-4 0,0-16 0,0-6-6,0-7-6,0-9-1,0 0 1,16 0 0,9 0 5,7-24-2,1-15-2,-4-11 6,-4 2 3,-6-3 3,-12 2 3,-2 7 14,-5 8 8,0 5 5,0 13-12,-28 14-1,7-1 5,5 3-12,1 0-4,15 0 1,-5 0-9,3 0-4,2 0-2,0 0 2,0 0 2,2 5-5,21 5-2,8-4-1,7-6 2,9 0 5,-6-26 1,7-14 2,-1-7 1,-14-6 0,0-3 0,-17 5 3,-16 4 3,0 6 7,0 10 0,-10 5 6,-16 1 5,-11 20-2,5-3-2,-9 8-6,17 0-8,4 0-5,5 0 3,9 4-7,2 12 0,-2 18 1,3 14-1,0-2 2,3 15-6,0-21-2,0-9-10,16-5-3,5-17 1,-5-7 3,9-2 2,-2 0 9,11-2-2,1-29-1,-17-4 5,8-5 2,-13-2 6,-13-2 4,0 9 14,0 7 0,-8 0-2,-16 9 5,-17 10-3,3 3 1,-3 6-11,-5 0 2,8 10-9,2 20-2,8 8 2,4 9-3,7 7-3,-1 3 2,12-1-1,6 1-3,0-16-1,0-10-8,8-6-8,15-10 1,-2-9 4,8-6-4,3 0 5,2-15 5,4-13-1,-7-10 5,-15-5 6,-4 1 6,-12 8 7,0 7 12,-5 4 0,-21 2-2,-9 4 8,-5 1-2,5 6-14,-6 10-5,7 0-8,9 0-2,2 0 2,10 10-1,5 6 2,1-4-4,-2 0-1,5 5-2,1 4-3,3 5 1,0 2-4,0 1-7,23-18-1,11-1 3,4-10 3,3 0 0,0 0 0,0-37 2,-10-4 1,3 4 8,-17-8 3,-6 4 6,-11 10 10,0 0 2,-24 1 0,-14 9 2,-6 12 1,6 9-10,4 0-4,2 0-2,3 0-5,8 0 1,1 12-5,8 10 1,-4 4-3,11-1 3,2 9-4,3 0 1,0-6-6,0 1 1,0-4-4,24 0-10,14-6 6,6-19 1,16 0 1,5-12-4,-1-36-4,5-8 11,-9-12 9,-19 1 4,-3 1 2,-17 3 7,-8 5 9,-13 18 23,0 12-2,-6 9-15,-25 15-6,-4 4-8,-9 0-1,-3 0-8,-1 30 6,4-2-8,6 15 2,7 1-3,6 0 3,16 1-5,9-1-2,0-4-3,0-11-4,6-1-4,16-6 0,7-12-1,12-4 2,5-6 9,-2 0-4,10-41 1,-8 1 0,-2-18 4,1-2 3,-21 7 3,-11-12 5,-3 11 8,-10 5 14,0 10-4,-6 7 9,-26 17-1,-5 11-10,-17 4-10,6 0-7,-4 13 4,7 15-7,4 16-1,-3 6-1,13-2 1,0 21-2,15-12-1,9 5-3,7-4-3,0-21-1,0 3-5,29-1-4,9-18 3,8-8 0,11-10-7,-3-3 7,-1-11 2,7-24-1,-7-19 3,1-4-3,-3-10 3,-14 4 11,-15 12 9,-12 7 36,-10 17 10,0 12-32,-35 4 0,-6 6 9,-9 6-20,2 0-2,-5 9-4,0 22-1,8 14-5,1 5 5,3-1-7,13 15 3,3-11-3,9 1 0,13 0-4,3-17-4,0 1 0,13-6-7,25-7 3,19-15 0,8-10 1,17-5-4,-6-41 4,2-14 2,-2-3 1,-19-9 7,-14 11 4,-27 15 15,-13 11 36,-3 16-28,-9 10 0,-29-1 2,-9 4-8,-3 2 1,-4 4-5,0 0-6,8 0-5,-8 20-1,16 2 0,9 15-5,8 5 3,1-4-2,12 5-2,5 11 0,3-7-4,0 0-8,19-6-4,22-6-4,8-15 2,20-15 4,5-5-5,10-13 12,1-40 2,-7-4-2,-12-9 6,-18-2 5,-1 13-2,-22 3 7,-16 9 22,-9 15-9,-6-6-3,-25 2 7,-10 3-1,-10 5 13,8 12-4,-4 6-9,-1 6-13,4 0-4,0 28-4,0 21 2,16 15-3,-10-1 2,13 9-3,16-9 0,5-1-3,4-11-7,0-1 2,23-11-6,10-12 0,15-11-5,12-16 4,9 0-1,13-16 0,0-37 4,-16-13 3,4-4 6,-14-4 5,-19 7 2,-12 3 10,-25 25 20,0 1-5,-21 12-2,-11 5 0,-9 5 4,4 10-11,-8 6-5,5 0-6,-1 0-5,3 6 2,7 12-5,-2 11 2,18 9-2,-6 2 1,14 14-1,-3 9-1,10-6 0,0 4-6,29-11 0,11-4-5,-2-14-3,10-17-6,11-15 10,1 0-4,3-31 4,-6-14 3,-10-7 6,-12-15 1,6 7 1,-26-6 11,-12 13 13,-3 9-3,-12 1 4,-22 7 0,-17-2 0,4 6 1,-7 17-7,6 5-9,2 10-2,8 0-6,-1 10-1,3 28 0,13 9-1,5 16-1,5 8 1,10 12 0,3-14-4,0-1 0,6-7-3,32-14 0,11-2-11,9-14 4,-11-19 0,7-8-2,-1-4 1,-3-6 3,19-39-2,-15-11 7,-10-3 0,-1-18 4,-14 8 7,-7-9-2,-12 15 11,-10 7 19,-13 11 3,-25 13-3,-21-2-9,15 13 2,-22 11-6,-4 6-4,7 4-8,-9 0 4,10 19-8,1 19-2,9 0 3,11 15-2,5 1-2,5-5 0,11 9 1,9-11-8,11-6 4,0 6-3,19 0-5,21-9-3,23-4-5,6-9-5,4-21 2,15-4 3,-3-25 0,7-29 4,-5-9 5,-15-9 7,-25 15 3,-22 7 10,-22 14 33,-3 15-19,-15 5 6,-32 0-7,0 8 5,-1 4-12,7 4-4,5 0-6,-12 0 2,-2 20-4,2 4 2,7 13-4,13 2-2,12 8 1,6-8-3,8 1-2,2 6-2,0-9-1,0-4-11,22-5 0,12-10 0,7-4 2,10-14 2,5 0 0,7-29 5,-13-14 1,1 2 8,-7-6 1,-28-1 9,2 20 30,-18-3-19,-13 9-2,-15 0 11,-19 2-6,6 9-4,-2 1-6,-1 4-4,-7 6-1,17 0-6,-4 0 1,10 1-2,12 25-1,-4 12-2,15 6-2,-2 0 2,7 16-5,0-2 3,0-6-4,7 3-3,31-18-1,1-13-7,19-6-6,17-10 1,-18-8 2,15 0 3,0-38 3,-9-11-3,12-18 9,-29 3 5,-7-5 5,-22 13 5,-17 5 6,0 7 17,0 9 10,-38 14 3,-26 8-12,-5 11-11,10 2-1,9 0-6,9 0-8,9 12-3,8 10-1,-6 13-1,19 5 4,-15 4-3,4 3 0,16 3-1,6-5-4,0-4-5,13-7-1,8 4-5,2-16-2,5-9 2,19-10-1,16-3 1,-13-3 2,16-28 0,-28-26 5,-4 3 6,-1 1 2,-15-9 3,0 7 1,-11-7 7,-7 11 15,0 17 8,-15 6 5,-23 19-12,12 1 8,-15 8-17,-3 0-12,-2 9 1,-2 29 2,20-6-7,-4 19 1,7 11 0,7-5-3,2 15 2,16-12-3,0-7 0,0 4-7,13-19-2,21-5-1,17-7-8,18-17-2,0-9 2,-7 0 3,7-21-1,-12-26 6,0-9 3,2-11 7,-21 3 2,-18-1 4,-5 12 11,-15 9 12,-4 4-1,-33 5-1,-16 15 0,-14 8 6,5 12-13,8 0-5,11 0-6,7 32-6,-2 5 1,4 13 1,3-3-3,-1 17 2,10-1-4,13-1 2,9 4-4,0-12-4,12-6-6,19-15-1,-2-11 0,12-2-8,15-20 4,8 0 1,11-13-2,-12-32 4,-1-14-2,-21-11 6,-5-5 8,-15 13 7,-11-2 11,-10 18 14,-23 11 6,-21 9 8,-15 4-16,2 16 4,-2 6-9,-2 0-5,12 0-1,5 13-8,-7 22-5,13-4-2,13 7 2,9 15-2,-9 7 2,25 6-5,0 3-1,4-15-6,33-8-1,1-8 1,13-12-4,-2-8-6,8-12-8,-1-6 12,2-2-7,14-36-1,-5-10 5,-15-8 8,-1-2 7,-23-3 5,-13 7 8,-15 7 14,0 9 12,0 4-7,-38 8 3,-3 14-4,-11 5 2,1 7-13,7 0 1,-4 14-13,17 10-2,3 11 0,3 9-1,9 3 1,8 13-2,8 0 0,0-7-4,0 7 3,0-13-11,0-10 2,18 2-4,20-21-5,9-5-7,16-13-4,15 0-2,-9-31 2,-5-29 13,-8-3 5,1-3 8,-26 9 7,-15 7 17,-16 15 28,0 7-13,-34 9-5,-20 7-6,-13 9 1,1 3-3,1 0 3,4 0 1,-1 5-22,21 14 6,6 10-9,7-4 1,12 19-5,8 0 3,-2 3-1,7 16-2,-7-13-1,10 1-5,0-19-11,0-10-2,23-16 1,-18-4 6,21-2 13,-11 0 2,-15-18 4,10-22-2,-10-15 0,0 2 0,0-10 6,0 6 2,-23-9 12,-30 8 14,-1 8 3,-5 7-20,-16 15 4,-7 7-1,10 11-11,-10 10-2,21 0-6,17 0-1,1 0 1,11 13-3,13 3 0,7-8-7,12 2-7,0 9 3,0 6 2,12 1-5,13-1-3,10-10 3,2-9-8,8-6-1,-4 0 8,-12 0 10,2-11 4,-19-9 12,1 1 8,-13-3-4,-4-10 9,-33 2-17,-17-3 3,1-5 5,9 1-1,-7 14-7,17 6 6,-1 1-6,14 16-4,5-7-7,9 7-14,7 0-8,7 0 18,24 0 10,13 13-3,10 22 2,12 5-6,15 8 0,1-11-3,9 7-1,-6-10 4,3-5-4,-6-4-4,-3-6-24,-13-9-2,-19-10 23,-3 0 17,-29 0 38,-10-10-11,-5-12-15,-39 0-5,-30-14 12,-3 3 7,-7 1 9,7 5-8,-7 1-10,4 4-5,24 10-1,13 8-5,22 4-5,8 0-4,8 0-7,0 0 2,0 16 9,11 18 1,40 14-4,25 15 3,2-10-2,7-3 0,-6-1-2,3-12 2,6-16-1,-9 0-3,-2-16 0,-23-5-6,-26 0 7,-8 0-4,-17 0 7,-3 0 2,0 0 0,0-7-2,0-18-3,0-3 2,6-6 0,-6-5 4,7 11-3,-5 6 4,-2 14 1,0 2 3,0 2 2,0 4-1,0-4-1,0 4-3,0 0 5,0 0 4,0 0 4,3 0 3,-3 0 1,0 0-22,-18 14 0,-20 16 4,0 11-2,4 16 2,-13-4-4,15 13 2,13-4-2,-3-1 1,13-11-2,5-21-5,4-1-1,0-10-7,20-2 1,23-16-2,14 0 0,7-9 3,23-44-1,-8-1-6,-4-16 12,-21 11 2,-13 5 5,-16 14 15,-25 12 14,0 8-3,-10 9 4,-31-5-1,0 8-2,-5 8-4,-2 0-11,-12 18 3,4 19-5,-8 0-2,12 17-2,14-1-1,3 7-3,16-6-3,9-7 1,5-3-3,5-4-4,0-9-7,5-2-2,31-13-2,20-13 1,-2-3-1,2-6-1,16-31 4,-12-11 1,6-14 3,-19-5 2,-2-8 4,-17 11 5,-19 2 13,-6 17 14,-3 7 5,-37 8-9,-11 4 10,-12 7-9,7 16-2,-7 3-12,14 0-2,5 19-2,-4 19-4,11 12-2,-10 13 3,13 12-2,3 16 0,11-11-2,14-5-4,3-22-10,0-12 3,25-12-4,29-13-8,2-15 2,14-1 3,7-1 0,2-47 3,1-5 2,7-17 2,-23 1 3,-12 3 9,-14 7 3,-28 17 27,-10 10 11,0 7-13,-28 7 2,-23 8-8,4 7-3,-16 3 2,13 0-16,-3 16 4,-1 23-3,3 10-4,2 7 3,8 17-2,10-4-2,18 9-1,0-14 2,13 2-7,0-22-3,0-22-2,21 0-5,20-16-5,3-6-1,7 0 14,13-19-9,1-20-1,16-22 6,-17-7-4,-17-3 14,-9 9 0,-28 17 12,-5 14 18,-5 12 1,-2 0 2,-27 3-13,-22 16 4,-5 0-5,2 0-12,-2 0 7,18 16-6,4 13-5,-10 15 0,18 15-3,-5 13 4,9 7-3,19 0-3,3-19-2,0-7-5,28-15-6,6-16-2,14-16-9,21-6 10,-12 0-8,15-25 5,-6-16 6,-16-19 1,1 1 5,-17-8 3,-12 12 6,-12 7 12,-10 4 15,0 8-2,-20 15 0,-14 3 8,-9 11-5,-11 7-13,10 0-1,-7 13-5,10 15-4,3 11-3,-1 10 0,6 5 0,5 14 0,12 2-3,11-2 3,5-1-7,0-21-3,12-3-2,17-25-2,7-2-6,-3-16-1,19 0 5,14-4 2,-6-35-4,16-13 3,-17-1 1,1-10 2,-12 5 5,-23-1 5,-16 6 8,-9 19 18,0 8 11,-19 10-4,-9 4 1,-23 9 8,5 3-31,-5 0 0,1 13-9,2 15 5,7 11-6,-3 13 0,4 5 1,8 12-2,7 6 1,12-9-2,1-5 1,12-18-7,0-14-4,9 0-4,30-15-2,2-10-1,12-4 2,-3 0-1,3-37 4,4-11 5,-3-16-4,-3-7 10,-15 8-1,-13 0 4,-17 15 8,-6 7 11,0 10 14,-19 9-16,-6 11 6,-6 11-5,2 0-4,-9 0-4,7 0-5,6 24-5,-13 20 1,9 1-2,-5 17 1,-1 7 1,4-3-1,10 4-1,11-17-2,7-9-2,3-10-7,0-12-5,28-9-5,19-8-4,-6-5 3,10-2 0,-2-39 8,5-15-6,5-8-1,2-17 7,-12 2 2,0 1 9,-28 17 10,-14 12 22,-7 17 6,-20 14-10,-29 8-6,1 7 16,-12 3-18,4 0-4,9 29 1,6 7-12,-4 11 1,17 7-2,-1 3 0,-2 15-2,-3 14 2,6-11 0,11-7-1,6-18-12,11-21-4,0-7-1,28-18-10,24-4 6,-1 0-2,-4-36 13,7-11-7,-14-9 7,-1-7 4,-17 0 7,-6 4 3,-16 13 13,0 2 5,-16 11-2,-22 8 1,-13 6-1,-8 9 10,2 10-5,-12 0-12,10 0-2,-5 25-3,5 10 2,2 18-6,-9 8 0,19 14-4,12 4 1,7-1-1,12-9 0,13-9-6,3-12-2,0-14-9,13-21 0,28-7-4,3-6 2,21 0 5,-9-40-5,2-11 6,2-21-6,-19 9 8,-3-10 8,-17 17 5,-11-5 5,-10 18 8,0 14 4,-3-3 0,-25 8 1,-5 11-7,5 4-1,0 9 10,-10 0-5,-2 0-7,-8 16-4,14 30-4,-7 2-1,9 25 2,1 7-4,-8 9 4,15 2-4,5-6 1,10-25-5,9-17-8,0-20-8,13-23-3,36 0 2,-8 0-12,10-41 11,14-16 1,-11-7-3,2-4 8,-2 0 6,-6-6 6,-20 15 7,-4 5 8,-14 14 33,-10 18 1,0 12-23,-31 4 7,-17 6 2,4 0-12,0 0-14,1 25 5,12 23-5,2 8-2,-9-3-1,7 20 0,6-10 1,-1-3-2,14-3 1,6-14-5,-7-12-2,13-10-13,0-13 6,6-8-5,35 0 3,3 0-11,12-31 6,2-14 4,11-1-7,-4-15 8,7 5 9,-21 6 5,-23 6 6,-2 11 37,-26 18 6,0 12-19,-26 0-7,-15 3-3,-15 0-8,-1 16 1,4 24 3,-4 8-12,13 6 5,1 11-5,2-4-2,10 1 0,14-6-1,11-12-1,6-4-6,0-14-3,13-16-2,12-7-3,6-3-4,7-3-2,-4-33 2,10-7 10,-9-7 4,-1-7 0,-18 7 7,-16 6 8,0-6 10,0 10-3,-21 4 10,-20 8-12,-16 6 5,3 1-10,8 11 5,5 4 2,8 6-8,9 0-4,-1 0-5,-16 6-2,23 28 0,-12 7 1,-1 2 0,31 15 0,-3 2 0,3-17-6,0-1-3,18-15-5,11-23 0,6 2-4,19-6 4,-18-6 6,5-29-4,10-12 4,-23-8 3,6-3 7,-24 10 1,-10 2 15,0 12-1,-5-1-6,-28 3 5,-14 4-4,4 6 0,2 8 0,-6 14 10,9 0-8,-6 8-5,0 26-2,3 10 3,-4 19-3,17-1-5,4 17-2,-2-12 0,26-14 1,0-3-4,0-15 0,9-10-7,11-6 3,5-16-6,12-3-2,8 0 5,20-10-3,-24-27 5,7-18-6,4-10 10,-23-1 5,-1 6 2,-15 4 5,-13 8 7,0-5-2,-3 15 6,-35 4-4,4 3 0,-17 15 1,14 8 7,-8 8-8,-7 0-7,11 10-4,-10 31 4,22 7-2,-14 15-4,-11 6 1,16 6 2,-12 5-4,25-15 1,25-12-4,0-12-2,0-9-4,18-16-3,15-5-3,19-11 0,-11 0 3,0-30-6,13-24 3,-1-18 0,10-14 5,0 5 7,-22-7 6,0 6 2,-28 6 12,-13 1-3,0 12 4,-20 7 5,-17 19-8,-1-3-1,-3 23 2,-10 7-2,10 7-6,-8 3-3,14 9-4,-6 42 4,4 8-6,14 30 2,5-2 0,-5 2-1,18-1 1,-5-19-5,10-15-1,0-21-6,28-3-1,7-20-5,2-10 2,1 0-4,19-20 0,6-31 4,0-11-8,-4-14 13,-21-6 3,6-3 7,-29 3 3,-15 4 7,0 10 7,-8-3 4,-49 11-3,9 20 2,-24 5 12,3 13-6,22 14-8,-32 8-2,17 0-7,-14 16-2,7 26 0,12 13-3,3 17-2,18 9-2,-5 13 0,21-2 1,7 2-2,10-12-3,3-22-3,7-7-4,30-15-6,11-27-1,6-11 0,5 0 4,3-15-5,5-28 4,-8-27 3,2-17-4,1 1 8,-18-8 6,-19 3 4,-9 5 4,-12-1 5,-4 5 14,0 10-1,-45 12 1,-17 7-11,-10 18 15,-5 13 2,8 13-8,10 9-10,-8 0-3,18 12-4,-20 26-2,5 21-2,10 11-3,-12 25 3,9 11-3,5 4 2,-2 7-1,19-17 0,17-27-4,18-13-10,0-26 0,15-18-5,23-12 0,12-4-1,4 0-1,12-42 4,0-14-1,-3-17 8,-4-18 5,-14 0 3,-14-10 2,-21 3 5,-10 10 9,0 13 11,-48 15-6,-6 7 6,-11 18-1,-1 10 9,2 13-10,-1 12-11,2 0-3,3 18-6,4 30 0,2 23-3,6 18 1,4 22-1,3 12 1,20-1-1,6-9-2,8-25-1,7-3-5,7-23-2,24-15-10,15-19-4,8-14-6,-3-14 3,11-22 10,-1-29-3,1-21 1,-5-9 8,-9-1 10,-24-13 2,-20 7 9,-4 14 5,-4-7 4,-40 21 4,0-2-5,-18 11 8,1 24 3,7 7-11,2 20 2,-6 0-6,-7 0-2,2 36-8,0 26-2,0 8-1,6 24 1,6 6-1,2 10 0,18 0-1,14-9-1,6-22-5,11-11-3,0-17-10,5-16-1,31-7-7,10-19-12,5-9 11,11 0-9,5-47 4,-11-19-17,-9-12 23,-6 2 13,-21-12 15,-20 12 11,0 1 12,0 3 1,-36 18 14,-7 10-14,-14 3 2,-9 13 3,-6 12-4,12 10 8,-3 6-14,6 6-16,10 38 0,6 13-1,13 9-1,13 19-3,10-1 2,5 2-2,0-5 0,16-14-9,12-17-3,5-22-4,13-8-7,-2-20-1,0 0 0,4-10-6,-10-34-4,6-15 0,-13-9 20,0 0 6,-15 1 12,-12-11 2,-4 16 8,-10-2 6,-21 21 10,-7 9 8,7 17-12,-10 13-1,-3 4-8,-1 0-7,1 14 8,3 21-8,-3 8 2,13 17 2,0-1-12,8 15 0,5-6-1,8-4 1,4-8-4,6-15 1,0 5-8,16-8 0,21-12-12,-5-7-18,9-15 2,-4-4 19,-2-14-5,6-33-5,-7-7 16,-8 1 5,2-7 3,-18 0 7,-10 3 12,0 1 13,-26 18 20,-17 7-2,-14 11-26,3 11 6,3 9-5,8 0-1,-4 6-9,12 23 3,4 3-11,12 18-3,2 7 2,9 5-1,8 13 1,0-10-6,0-9 1,34-12-4,1-13-4,6-15-6,8-10-18,5-6-5,10-10 17,-5-38-13,-5-11 4,-10-4 17,-19 7-13,-17-11 28,-8 17 7,0 6 22,-11-6-6,-30 28 15,-10 1 1,-5 7 2,-4 14-4,0 0-17,6 0-7,2 22 3,1 4 0,17 4-3,-7 19-6,21-5-4,7 10-2,8 5 1,5-10-3,0 9 1,18-20-1,8-7-3,17-6-6,5-12 2,-1-13-9,12 0-8,2-10 6,1-33-2,-5-15 3,-6 3 12,-20 9-2,-3 6 10,-12-1 13,-16 13 6,0-4 2,-9 4-9,-32 15 7,-4-3 9,-2 16-4,1 0-10,8 0-6,6 16-1,4 3-8,6 9 1,3 7-2,4 13 1,8 8-1,7 1 1,0 9 0,0-15-6,25-14 0,-2-9-7,11-14-7,0-6-6,4-8-16,13-3 13,-5-47 3,-2-13-25,-6-13 6</inkml:trace>
  </inkml:traceGroup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8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8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8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9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8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8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8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7:32.026"/>
    </inkml:context>
    <inkml:brush xml:id="br0">
      <inkml:brushProperty name="width" value="0.21167" units="cm"/>
      <inkml:brushProperty name="height" value="0.21167" units="cm"/>
      <inkml:brushProperty name="color" value="#7F690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7F6900"/>
      <inkml:brushProperty name="fitToCurve" value="1"/>
    </inkml:brush>
  </inkml:definitions>
  <inkml:traceGroup>
    <inkml:annotationXML>
      <emma:emma xmlns:emma="http://www.w3.org/2003/04/emma" version="1.0">
        <emma:interpretation id="{3A192DBA-E5D1-4330-BEB3-C0A12D8ED1A5}" emma:medium="tactile" emma:mode="ink">
          <msink:context xmlns:msink="http://schemas.microsoft.com/ink/2010/main" type="writingRegion" rotatedBoundingBox="8729,8804 10947,7932 11582,9548 9365,10420"/>
        </emma:interpretation>
      </emma:emma>
    </inkml:annotationXML>
    <inkml:traceGroup>
      <inkml:annotationXML>
        <emma:emma xmlns:emma="http://www.w3.org/2003/04/emma" version="1.0">
          <emma:interpretation id="{633B8E0A-4C61-42D5-857D-D870647A5F44}" emma:medium="tactile" emma:mode="ink">
            <msink:context xmlns:msink="http://schemas.microsoft.com/ink/2010/main" type="paragraph" rotatedBoundingBox="8729,8804 10947,7932 11582,9548 9365,1042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22FCDAC-92B9-4CE4-830A-78BDF0359095}" emma:medium="tactile" emma:mode="ink">
              <msink:context xmlns:msink="http://schemas.microsoft.com/ink/2010/main" type="line" rotatedBoundingBox="8729,8804 10947,7932 11582,9548 9365,10420"/>
            </emma:interpretation>
          </emma:emma>
        </inkml:annotationXML>
        <inkml:traceGroup>
          <inkml:annotationXML>
            <emma:emma xmlns:emma="http://www.w3.org/2003/04/emma" version="1.0">
              <emma:interpretation id="{E6F07772-FF63-4923-877C-B470761D1E92}" emma:medium="tactile" emma:mode="ink">
                <msink:context xmlns:msink="http://schemas.microsoft.com/ink/2010/main" type="inkWord" rotatedBoundingBox="8729,8804 10947,7932 11582,9548 9365,10420"/>
              </emma:interpretation>
              <emma:one-of disjunction-type="recognition" id="oneOf0">
                <emma:interpretation id="interp0" emma:lang="en-US" emma:confidence="0">
                  <emma:literal>agoras</emma:literal>
                </emma:interpretation>
                <emma:interpretation id="interp1" emma:lang="en-US" emma:confidence="0">
                  <emma:literal>oaf</emma:literal>
                </emma:interpretation>
                <emma:interpretation id="interp2" emma:lang="en-US" emma:confidence="0">
                  <emma:literal>donate</emma:literal>
                </emma:interpretation>
                <emma:interpretation id="interp3" emma:lang="en-US" emma:confidence="0">
                  <emma:literal>aromas</emma:literal>
                </emma:interpretation>
                <emma:interpretation id="interp4" emma:lang="en-US" emma:confidence="0">
                  <emma:literal>donator</emma:literal>
                </emma:interpretation>
              </emma:one-of>
            </emma:emma>
          </inkml:annotationXML>
          <inkml:trace contextRef="#ctx0" brushRef="#br0">462 71 1,'-37'-35'36,"-11"10"9,-1 13 5,-5 12-13,-6 0-20,15 6 0,-4 34-3,5 11-7,16 8 4,-1 27-6,17 8-1,5 4-1,7 0-2,0-17-2,12-9-1,27-9 1,7-28-3,5-7-5,15-18-4,7-10 0,-1-4-8,10-40-12,-8-9-10,-13-13 2,-11-3 22,-9-3 8,-13 5 11,-15 7 17,-13 26 52,0 12-21,-26 6-21,-18 16-1,-5 0-3,-9 0-5,11 0-1,1 6-2,0 14-9,7 2 3,11 6-4,-8 9-3,5 11 1,6 3 0,2 1 0,18 1-4,2-2 1,3 9-3,0-16-1,0-3-7,8-19 1,25-6-8,3-11-1,10-5 2,3-11-11,8-37-6,12-29-22,-15 3-11,2-4 21,-9-2 32,-25 15 17,-3 12 35,-19 9 20,0 15-25,-37 0 7,-14 14-4,-3 9-9,-5 6-5,3 0-1,5 0-8,1 26-10,22 11 0,-5 15-2,12 15 0,6 8 1,2 11-2,13-5 0,0-9 0,0-5-4,18-21-2,18-8-2,8-18 0,5-18-5,17-2 0,11-12-8,-5-36-9,15-11-12,-5-14-3,0-11 1,-4-4 2,-17-3 17</inkml:trace>
          <inkml:trace contextRef="#ctx0" brushRef="#br1" timeOffset="52711">1088-756 112,'-24'0'20,"-14"0"-19,-29 0 28,33 0-8,-1 0-5,-3 9 19,7 4-2,-3-7-15,-2 7 1,15-7-8,6 3-10,-5 1 0,11-5 0,-13 11-1,6 3 4,-4 10-4,-8 18 2,4 16-1,-4 7 2,8 11-1,5-8-1,12-7-4,3-21 0,0-12 1,5-4-5,28-6 2,-12-9-7,7-14 10,3 0-7,-8 0 5,0-21 1,-8-17 2,-9-6 1,-6-13 0,0-3 3,0 13 4,-6-1 5,-22 15 8,-7 7-1,-6 10-1,-6 16-4,3 0 1,-7 10-14,5 31 7,2 3-5,9 6-2,6 9-2,11 5 1,8-5-1,10-6-2,0-13-5,0-10-1,13-11-5,12-6-7,12-12 7,4-1-5,0 0 6,3-21 5,-3-16 3,-3-12 2,-7-6 1,-8 7 3,-14 8 0,-9-1 4,0 17 2,0 5 0,0 9 10,0 10-5,-7-4-4,-5 2 8,-17 2-9,4 0-7,-9 12 2,3 27-4,8 7 4,-11 17-4,15 9 4,3-16-5,3-11-3,13-12-3,0-13-3,13-11-16,5-2 7,12-7 8,4 0 6,1-26 1,5-30 1,-8-11-4,-10-20 6,0 5 2,-6 0 2,-6 0 2,-7 13 4,-3 23 14,0 11-3,-23 22 3,2 10 9,-8 3-25,4 0-4,-6 37-1,-2 30 2,2 31-1,3 15 1,10 18 1,5-8-3,0-13 2,13-21-5,0-27 1,0-17-4,16-27-7,-1 1-8,-2-10-2,3-9 4,-1 0 10,5-9 3,11-42-4,-6-11-2,-3-23 2,0 3 7,-9 0 4,-7 14 1,1 4 6,-7 27-1,0 5 0,0 13 4,0 13 11,-7-3-6,1 9 2,-1 0-12,-9 0-6,-5 40 0,-1 33 0,-4 27 1,11 17 0,2 0 2,7-18-4,3-10-1,3-20-1,0-25-6,12-15-10,13-16-1,-2-13 11,8 0-4,4 0 3,-1-42 2,-6-18-3,1-22-3,-4-15 5,-15-8 6,-10 6 6,0 6 5,-7 6 4,-24 28 6,5 15-3,-8 18 11,-4 17 4,-3 9-10,-5 0-11,-2 28-1,7 28 4,4 30-2,12 21-2,-1 12 0,8 7-1,8-7-4,7-18-3,3-22-1,0-13-1,24-22-6,6-13-5,-2-18-8,11-7-6,-3-6 11,8-3 2,-1-38 4,1-28-5,-3-15 8,-13-8 6,-5 7 1,-13 3 1,-10 17 5,0 8 9,0 28 6,-7 8-2,-19 11-2,5 10 9,-10 0-15,-4 0 0,-6 28-11,7 18 7,1 25-2,2 5-4,13 13-1,5-16 2,6-4-2,7-12-2,0-19 1,0-7-5,17-15-5,-1-6-12,9-10 2,12 0 2,7-16 5,7-40-7,2-26 3,-9-13 5,-6-6 6,-7 1 7,-18 6 0,-13 21 4,0 10 6,0 28 3,0 10 8,-13 9 2,-15 16-3,5 0-16,-10 14 8,-3 29-11,8 23 4,-3 13 2,18 16 0,-2-14-5,15 1-1,0-25-1,0-13-3,0-3-4,18-21-8,10-3-3,8-10 1,-3-7 8,13-4 0,-5-39 0,5-21-9,5-27 3,1-19 8,2-16 5,-13 13 2,-21 24 2,-9 18 0,-11 34 18,0 21 13,0 8-3,0 8-4,-24 4-23,-1 31-3,-6 41 6,-2 17-2,8 27 6,-4 9-1,11-12-3,12-17-5,6-18-2,0-16-2,6-19-3,17-16-2,1-18-4,8-3-1,-1-10 8,16 0 1,9-41-3,2-25 1,2-10-3,-11-3 5,-14 6 5,-9 8 0,-20 12 6,-6 8 4,0 11-1,0 5-6,-9 14 16,-11 12-1,10 3-2,-14 0-10,-1 8-7,-3 43 0,-3 16 1,5 21 4,6 6-2,5-12-2,6-4-1,9-18-1,0-19-3,0-14-5,0-17-7,13-4-4,5-6 2,-2 0 6,18-10 1,7-36-8,7-21 1,8-17 1,-6-7 5,-9 13 9,-16 16 5,-12 14 4,-13 25 22,0 14-10,0 9-1,-10 0 9,-11 0-25,-20 32-2,6 24 2,-9 10 2,13 13 3,3-1-3,5 0 1,7-14-4,14-10 1,2-23-6,0-22-2,0 1-13,25-10 5,9-4 3,22-42 4,1-17-12,4-16 2,-2 1 11,-12 5 3,-9 7 4,-16 18 0,-13 20 6,-9 10 17,0 18-11,0 0 9,-21 0-17,2 2 0,-22 36 4,9 10 0,1 11-2,-7 27-2,-3-1 2,-3 12 0,10 3-4,8-25-1,19-15-3,7-28-11,0-32 0,0 2-4,5-2 8,29-11 1,9-48-5,27-33-8,-20-15-1,17-3 5,-5 9 2,-14 11 5,-4 16 8,-29 17 3,-9 27 13,-6 17 4,-6 10-6,-19 3 11,-19 0-19,6 34 5,-6 21 9,-15 15-7,15 13 3,9 0-2,-19 0 1,29-7-5,-4-6-5,11-14-3,15-28 0,3-8-2,0-18-19,0-2-9,0 0 12,10-2 9,34-30-9,5-25-1,-8-22-9,20-7 5,-17-9 10,-10 12 9,-12 16 5,-13 17 5,-9 26 22,0 4-10,-6 15 0,-35 5 4,3 0-1,-11 21 2,1 21-10,-9 2 7,1 12-4,6 11-3,2 1-6,14 1 1,6-2-7,21-14-2,7 0-4,0-31-5,0 4-7,20-16-4,14-10 7,7-6 2,15-36-2,-2-28-7,8 5 4,-1-22 4,-8 8 3,-12 6 6,-4 6 3,-27 29 5,-10 16 16,3 14-10,-3 4 6,-13 4-2,-15 0-1,-13 0 3,-9 28-8,0 16 3,-14 23 1,5 2 3,9 19 2,12 3-9,10-13-2,18-11-6,4-23-3,6-16-5,0-6-5,0-16 0,34-6 1,7 0-1,18-31-2,28-35-12,-10-21-7,18-18 6,-7-8 4,-16 9 14,-14 4 7,-22 18 4,-13 21 8,-23 18 24,0 29-13,0 12-3,-35 2 1,-6 0 8,-9 2-10,-1 47-3,-5 17 2,-4 9 4,7 10-10,2 7 1,20-14-2,5-3-4,5-15-6,14-23 2,7-11-6,0-10-10,0-13-1,10 3-2,28-6 4,12-29 2,16-27-12,13-36-11,3-13-9,-7-16 19,-3-2 19,-24 20 4,-1 21 6,-16 22 9,-21 19 31,-10 26-19,0 12 5,-31 3 0,-2 0-17,-8 15-4,-11 35 8,-15 17 1,1 12 0,0 19-2,1 1 0,4-1-5,17-10-3,13-25-6,21-22-4,10-16-4,0-3-1,7-12-8,6-10 2,24 0 2,19-5-2,13-44 2,10-15-13,3-29 5,-12-8 6,-24-2 5,2-2 7,-14 18 2,-21 12 7,-13 11 15,0 31 9,-16-1-23,-27 18 16,-8 11-3,-9 5-5,-3 0-6,-2 29-6,-11 18-1,1 21-1,11 11 2,15 12 0,-2-6-3,22-9-1,7-7 0,22-15-2,0-14-4,4-5-4,24-13-7,16-16 0,13-6 1,12-9-3,19-54-16,-7-25 4,-6-22-1,-14-9 11,-7-4 11,-26 3 10,-7 26 6,-11 16 28,-10 18-3,-13 18-6,-28 21 21,-5 8-19,-15 13 3,12 0-26,-18 29 3,8 33-1,-5 14 5,2 25-7,8 17 0,-15 2 7,28-9-5,3-14-5,23-28-4,15-21-5,0-13-5,31-14-5,19-15-2,4-6 7,11-17-1,9-42-3,1-23-7,1-11 2,-11-18 11,-11-2 5,-14 3 6,-21 16 4,-12 17 17,-7 18 2,0 20-1,-16 13 13,-32 10-5,-1 16-11,-18 0-12,1 22-4,0 25 2,16 15-4,9 5 2,-3 12-1,3-10-2,10-11-1,12-25-2,16-23-7,3-4-6,0-3 4,18-3-3,23 0 4,7-13 3,17-41-2,14-37-14,6-18-3,0-11 12,-9 10 12,-22 16 5,-30 40 11,-14 20 26,-10 24-30,-6 10-5,-32 0 3,-13 0-5,-8 31 2,-11 20 3,1 3-5,0 15 1,-6-4 1,27-1-1,4-10-3,19-20-1,12-15-10,10-10-33,3-9 28,19 0 4,29-16 1,14-30 3,-1-15-4,1-15 1,4 1 7,-12 6 4,-13 22 0,-20 21 6,-14 11 25,-7 15 12,0 0-47,-32 2 4,-28 40 4,-17 9 1,-15 18 6,13-7-5,-3 5 2,10-7-2,18-17-3,13-2-2,23-22-5,18-14-26,0-5-4,7 0 30,29-15-1,28-38-1,5-7-4,16-14-4,-13 3 5,-3 8 10,-15 20-2,-26 20 1,-15 17 11,-13 6 31,0 0-5,0 0-33,-20 22-2,-14 16 4,-12 22 3,-5-1-4,-6 2 4,13 5-8,-4-19 3,17-7-4,16-15-2,9-15-12,6-6-16,0-4 24,37 0 4,11-24-1,17-25-4,14-9 2,-4-3-1,-6 4 5,-15 7 0,-13 12 1,-19 9 0,-16 23 3,-3 2 22,-3 4 16,0 0-22,-3 10-20,-31 35 3,-14 15 0,-24 9 3,-6 7 4,-4 5-3,0-9-1,19-25-2,26-6-2,12-25-9,25-13-18,0-3-1,12 0 23,41-21 1,26-34-4,-7-17-10,23-10 0,-11 0 9,-17 11 6,-1 20 3,-25 10-2,-20 15 5,-14 21 19,-7 5 19,0 0-16,-12 0-26,-8 25 3,-24 19-1,-18 10 9,1 17-6,-17 5 0,-4 8-3,6 5-1,-9-1 3,16-19-1,32-24-4,22-21-10,15-17-27,0-7 11,11 0 25,40-29-7,8-30 1,23-17-12,3-18-7,13 3-4,9-6 15,-10 9 10,-22 21 6,-29 17 1,-10 15 9,-26 23 56,-10 12-20,0 0-44,-59 41-2,-10 25 11,-13 9 7,-13 20 0,5 8-8,-5-2-3,10-4 0,3-12-5,26-19 1,20-25-5,24-22-14,12-19-19,0 0 19,22 0 12,38-37 1,29-24-9,8-26-12,12-18-2,8-4-4,-7-4 13,-6 6 15,-13 18 2,-26 24 1,-19 30 11,-44 28 49,-2 7-23,-12 0-37,-45 42-2,-9 23 6,-25 14 7,-3 14-5,-11 6-2,15-2 1,-11 17-3,7-1-1,17-19 2,15-22-2,34-31-5,21-28-30,7-13-14,7 0 35,49-37 6,26-33-15,16-21-23,8-22 2,-11 0 23,-1 15 14,1 1 4,-20 30 6,-6 17 0,-28 25 10,-34 15 57,-7 10 5,0 0-73,-45 30-5,-7 38 7,-35 20 9,-3 19 2,-2 3-1,-1-3-9,-9-9-2,12-1 2,18-12 1,21-26-6,25-14-3,14-33-20,12-12-10,7 0 25,42-38 1,36-28-5,17-19-15,-5-19-11,13-3 9,-1 4 8,-7-1 12,-12 23 7,-8 19 0,-41 25 1,-18 25 24,-23 12 39,0 0-56,-38 16-5,-34 38-1,-10 28 9,-3 7 4,-4 16-9,1 2 3,-2 4-5,1-8 1,7-14-4,20-23 0,31-25-3,14-20-17,17-16-22,0-5 20,17 0 15,29-34 1,18-28-4,33-23-19,12-19-7,21-15 2,-11-4 23,-6 12 7,-16 24 5,-20 14 0,-24 37 0,-31 17 33,-22 14 41,0 5-35,-6 0-45,-42 39 4,-24 33 4,-19 3 12,-16 29 6,4 0-8,-5 1 1,8-6-6,24-20 3,16-19-4,32-38-10,25-10-21,-1-12-16,4 0 28,35 0 6,25-42-1,22-29-9,12-18-13,4-16 0,2 8 8,8 5 0,-21 10 14,-5 26 2,-25 21 3,-35 15 21,-16 18 39,-6 2-38,-31 0-13,-17 37-2,-27 17 5,0 21 5,-4 4-5,-9 9 2,19 0-4,-10-10-4,28-9 0,10-25-6,13-21-20,28-19-22,0-4 25,28-4 10,29-37-3,9-16-8,13-15-11,-4-22 2,10 10 10,-3-2 12,-19 15 4,-9 22 3,-26 29 7,-12 2 46,-16 18-11,-3 0-32,-38 10-6,-23 31 10,-2 19-5,-19-1 3,1 15 1,6 0-7,-1 2-1,-6-5-2,-4 5 0,30-21 7,25-21-11,21-22-26,13-12-7,0 0 23,21-36-2,33-35-10,12-23-19,6-16-6,-2-7 16,2 0 15,4 18 14,-7 10 2,-35 36 5,-14 27 31,-20 17 33,0 9-56,-26 0-4,-17 13-7,-24 28-1,-9 15 4,4 17 0,-3-1 0,-10 16-1,6-8 4,7-6 3,21-20-3,13-30-16,38-14-31,0-10 21,30-3 10,19-43-5,23-18-8,7-30-18,9-18 9,1 5 19,-20 4 9,-7 16 3,-14 27 4,-14 23 6,-21 17 40,-13 17 8,0 3-46,-16 0-14,-27 23 2,-8 23 1,-16 14 6,-15 16 6,5-1-1,-15 4-5,-3-5 2,30-10 2,17-23-6,23-13-12,19-20-30,6-8 0,0 0 28,28-48 1,23-22-14,8-27-9,11-4-3,-11 13 20,-2 7 10,-4 23 3,-30 12 1,-5 13 2,-8 21 19,-10 12 15,0 0-29,0 0-3,-38 7-3,-16 24-1,-8 22 3,-1-5 5,9 5-2,4-3 0,18-17-2,21-12 0,1-11-11,10-10-17,0 0-6,0 0 23,21-21 3,7-18-1,20-15 0,-7 1-4,-3-3 6,-1 9 2,-21 18 6,-9 10 24,-4 16 20,-3 3-15,-6 0-28,-27 3-5,-13 25-2,-11 13 3,9 0 1,11 0-2,-4-6-1,29-13-1,5-4-3,7-12-14,0-6-14,0 0 22,19 0 6,31 0-3,1-24 3,12-10-5,2-1 1,-1-1 1,-8 12 2,-22 12 3,-17 8 4,-17 4 23,0 0-5,0 25-16,-7 34 0,-11 14-2,-17 6 0,-9-10-1,18-16-1,5-15-2,11-19-2,10-9-23,0-4 8,19-6 2,22 0 11,9-16-3,20-25-1,-4-4 0,-1 5 2,-11 2 5,-16 17 1,-13 7 4,-9 14 4,-13 0 26,-3 0-6,0 0-19,0 32-8,0 18 3,-19-1 1,-3-6-3,6-2 3,11-10-4,5-15-2,0-9-5,0-5-1,0-2-6,5 0-8,39 0 4,10-9 2,5-35-1,2 0 8,-17 3 6,-16 11 2,-15 19 7,-13 5 15,0 6 14,0 0-1,0 0-34,-20 17 0,-14 27 0,-10-2 5,-10 18 1,1-3 1,-4 9-4,-6 0 8,10-9-8,2-7-2,5-8-1,11-9 0,16-7-2,9-17-14,10-9-6,0 0-9,0 0 14,0 0 11,0 0 6,0 0 1,0-3 7,0-1 20,0 4-15,-15 0-2,-14 0-6,-12 14-3,-18 19-1,-10 9 10,18 2-9,-3-3 3,33-5-5,11-16-5,-5-4-8,15-13-4,0 4 3,0-4-10,25 3-2,12-6-1,8 0 6,14-22-5,8-27 5,-5 0 15,-24 15 8,-17 10 12,-21 18 51,0-2 13,0 8-36,-8 0-35,-15 0 2,-5 25 4,-6-6-2,14-6-7,2-4-5,5-9-8,13 0-13,-3 0-30,3 0-27,0 0-40</inkml:trace>
          <inkml:trace contextRef="#ctx0" brushRef="#br0" timeOffset="1928">1069 163 6,'0'-54'58,"-28"32"-10,-26 6 8,-12 16-7,1 0-21,1 6-9,-5 29-5,7 8-3,5 12-3,16-3-6,9 18 0,11-3 0,8 4-4,7 0 4,6-3-4,0-8 0,3-10 0,16-6-4,12-13 0,7-9-2,6-15-1,16-7-4,-3 0 1,5-29-10,4-18 4,-9-22-3,2 0 7,-15-5 8,-6 7 6,-12 11 9,-23 11 27,-3 10 0,0 8-17,-22-2-3,-10 13 9,-15 6-1,6 10 4,-5 0-11,0 0-6,5 20-2,8 7 4,-8 11-10,12 2 1,4 8-4,4 5 4,11-2-8,3-1 2,7-3 0,0-2-3,0-8-2,4-10-3,21 1 3,19-17-3,-10-1-2,23-10-5,6 0 0,-6-29-3,2-21 4,-5-5 6,-13-6-3,-7-5 9,-9 13 2,-9 5 8,-16 3 2,0 15 4,-22 2 8,-21 12-1,-5 6 2,1 10 8,-7 0-14,10 0-6,-4 10-1,12 18-4,0 6-2,5 7-1,6 19-1,6 1-1,4 4 0,11 9 0,4-5-1,0 12 0,0-19-7,17-5-1,17-19-7,7-17-4,12-7-3,7-14 2,6 0 0,9-45-3,-3-15-5,10-12-18,-3-14-6,-7-1 30,-15-1 20,-25 0 8,-23 12 23,-9 13 10,-3-2-6,-20 27-5,-26-4 4,-2 11-8,-9 15-5,-6 10 4,19 6 2,-3 0-3,9 0-2,10 12-10,-10 17-3,9 3-2,0 2-2,8 7-3,8 19 4,-1 1-4,9 18 2,8 4-2,0-9 1,0-6-5,0-8-1,0-10 0,15-16-9,29-10 6,7-19-4,6-5 2,2 0-1,13-47-5,10-10 0,-3-22 0,9-7-4,-16-7 11,-16-1 8,-12 2 3,-24 5 4,-20 7 11,0 2-2,-23 14 11,-36 2 1,-5 19 1,-16 14 0,4 13 1,-6 13-4,7 3-7,-2 9-6,15 32-4,-7 7-2,3 15-4,-4 3 0,-2 16 2,13 0 0,8 5-1,13-2-2,20-15 0,12-11 0,6-6-7,0-18-1,21-7 0,20-12 0,18-13-2,8-3 1,2 0 0,-3-41-5,1-15 2,5-17-3,-6-9 10,-3-9 4,-13-12 2,-9 11-1,-28 5 6,-2 11 11,-11 19 6,-21 11-5,-17-2 1,-24 18-6,-2 2-2,2 13 3,1 15-7,8 0-1,0 0-2,5 33-2,7 13 0,-2 17-3,4 6 2,8 29-2,0-4 2,13 3-3,1 1 1,14-23-5,3-14-6,3-11-6,32-22-3,-1-12 5,20-11-5,5-5 2,15-10 0,1-39-2,-6-23 1,7-26-6,-11 4 21,-8-13 4,-19 4 4,-16-1 2,-16 22 18,-6 3-4,0 22 12,-47 11 6,-6 11-25,-7 16 14,-6 12 1,7 7-5,1 0-12,8 14-7,6 21-3,-1 17 1,11 11-1,3 19 1,6 0-4,6 6 2,10-13-4,9-6-4,0-24-13,0-16-1,12-20-1,22-9-3,17 0 6,3-33-2,2-17 0,4-34-6,-4-4 1,-2-9 7,-1-11 12,-14 8 7,-18 9 3,-14-2 4,-7 25 3,-4 5 25,-30 31-10,-10 10 5,-10 13-4,1 9-8,6 0-11,-10 25-3,9 21 1,-1 25-2,4 5 0,8 15-2,12-4 1,17-8-3,8-8-7,0-21-11,17-23-9,24-18-5,-1-9 3,1-6-9,15-38-36</inkml:trace>
        </inkml:traceGroup>
      </inkml:traceGroup>
    </inkml:traceGroup>
  </inkml:traceGroup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6.28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6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300 80 31,'0'0'26,"0"0"10,0 0 11,0 0-10,0 0-9,0 0 0,0 0-5,0 0-3,0 0-2,0 0 0,0 0 0,-1 0-4,1 0-1,0 0-1,0 0-2,0 0 0,0 0 0,0 0-1,0 0 2,0 0-3,0 0 0,0 0 0,0 0-3,0 0 1,0 0-3,-2 0 0,1 0 1,0 0 1,0 0 1,-1 0-2,1-2 1,-3 2 1,1-5-3,0 4 3,-1 1-4,0 0 0,-1-3 2,1 2 0,0-3-1,1 0-1,-2 2 3,1 0-2,-2 0-1,-1-3 5,1 5-4,1-4 4,-2 0-2,2 0-2,0 2-2,-2 0 0,3 0-1,-2 2 1,2-2 0,0 1 0,-2-1 0,0 0-2,0 1 3,-1-1-1,1 0 1,0 1-2,0-3 0,1 4 1,-2 0 1,-1-2-1,2 0 0,0-1 0,1 1-2,0-1 2,0 3-1,1 0 0,-3 0 0,2 0 1,1-1-1,-1 1-1,1 0 1,-1 0-1,0 0 1,-1 0 0,2-1 0,1 1 0,0 0 0,1 0 0,-1 0-1,1 0 1,-2 0-1,2 0 1,0 0-2,-1 0 2,2 0 0,-2 0 0,1 0 0,-1 0-1,1 0 1,0 0 0,0 0 0,0 0 0,1 0 0,0 0-3,1 0 1,0 0-2,0 0 0,0 1 1,0-1-1,0 0-2,0 0-7,0 0-5,0 0-8,0 0-21,-1 0-43,1 0-142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0:48.80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0-3,0 1 0,1-1 0,0 2 1,-1-2 0,0 1-1,0 0 3,0-1-1,0 0 0,0 0-4,0 0-12,0 0-42,0 0-47,-5 0-101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5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0:48.80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3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3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3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7.94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2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2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2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300 80 31,'0'0'26,"0"0"10,0 0 11,0 0-10,0 0-9,0 0 0,0 0-5,0 0-3,0 0-2,0 0 0,0 0 0,-1 0-4,1 0-1,0 0-1,0 0-2,0 0 0,0 0 0,0 0-1,0 0 2,0 0-3,0 0 0,0 0 0,0 0-3,0 0 1,0 0-3,-2 0 0,1 0 1,0 0 1,0 0 1,-1 0-2,1-2 1,-3 2 1,1-5-3,0 4 3,-1 1-4,0 0 0,-1-3 2,1 2 0,0-3-1,1 0-1,-2 2 3,1 0-2,-2 0-1,-1-3 5,1 5-4,1-4 4,-2 0-2,2 0-2,0 2-2,-2 0 0,3 0-1,-2 2 1,2-2 0,0 1 0,-2-1 0,0 0-2,0 1 3,-1-1-1,1 0 1,0 1-2,0-3 0,1 4 1,-2 0 1,-1-2-1,2 0 0,0-1 0,1 1-2,0-1 2,0 3-1,1 0 0,-3 0 0,2 0 1,1-1-1,-1 1-1,1 0 1,-1 0-1,0 0 1,-1 0 0,2-1 0,1 1 0,0 0 0,1 0 0,-1 0-1,1 0 1,-2 0-1,2 0 1,0 0-2,-1 0 2,2 0 0,-2 0 0,1 0 0,-1 0-1,1 0 1,0 0 0,0 0 0,0 0 0,1 0 0,0 0-3,1 0 1,0 0-2,0 0 0,0 1 1,0-1-1,0 0-2,0 0-7,0 0-5,0 0-8,0 0-21,-1 0-43,1 0-142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0:48.80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1-1,-3 2-2,0-1 0,0 0 0,0-2 0,-1 0 0,1 0 0,-2 2 1,0 1 0,0-3-1,0 3 1,-1-2-1,0-1 3,0 1-3,0-1 0,1 0 0,0 2 1,-1-2 0,0 1-1,0 0 3,0-1-1,0 0 0,0 0-4,0 0-12,0 0-42,0 0-47,-5 0-101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1-1,-3 2-2,0-1 0,0 0 0,0-2 0,-1 0 0,1 0 0,-2 2 1,0 1 0,0-3-1,0 3 1,-1-2-1,0-1 3,0 1-3,0-1 0,1 0 0,0 2 1,-1-2 0,0 1-1,0 0 3,0-1-1,0 0 0,0 0-4,0 0-12,0 0-42,0 0-47,-5 0-101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6T22:19:06.33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5868B828-FD84-4E06-AC43-7189CD3BCC17}" emma:medium="tactile" emma:mode="ink">
          <msink:context xmlns:msink="http://schemas.microsoft.com/ink/2010/main" type="inkDrawing" rotatedBoundingBox="3581,11068 6361,10752 6547,12388 3766,12703" semanticType="callout" shapeName="Other"/>
        </emma:interpretation>
      </emma:emma>
    </inkml:annotationXML>
    <inkml:trace contextRef="#ctx0" brushRef="#br0">1 115 5,'0'0'6,"0"-7"-4,0 7 2,0 0 5,3 0 2,-3 0-4,0 0 6,0 0 0,0 0 2,0 0-4,0 0 1,0 0 3,0 0-6,0 0-1,0 0 3,0 0 1,0 0-6,0 0 4,0 0-3,0 0 1,0 0-4,0 0 1,0 0 3,3 0 2,-3 0 2,0 0-4,0 0-1,0 0-1,0 0 1,0 0 2,0 0-1,0 0 3,0 0 1,0 0-1,0 0-3,0 0 3,0 3-8,0 1 4,0 5-2,0 16 3,0-4 1,0 12-3,0-8 1,0-3-2,0-3 1,0-3-1,-3 10 3,0-5-7,3 3 0,0-1-1,0-4-1,0 0 2,0-1-1,0 8 1,0 2-1,0-10 2,0 1-2,0 1 4,0-2-5,0-5 2,0 6-1,6-3 0,-6 1 3,4-1-3,-1 2 0,0-3-1,-1-6 3,1 0-3,1 1 2,-1-4 2,0 3-3,0-2 0,4 7 0,-7 2 1,3-2-2,2 8 3,0-6-2,0 3 0,2-1 0,2 5 0,1-4 1,-5 8-2,0-11 1,0-3 0,2 6 1,-1-7-1,4 8 1,-2 1-1,2-2 0,-3-4-1,2-7 0,-6 4 2,4-3-1,-4-2 1,6 5-2,0 0 2,8-3-1,-6 6 0,2 2-2,4-4 2,1 9 1,-5-1-2,2-13 2,-5 9-2,2-3 2,0-5-1,5 4 0,-8-4-1,6-6 2,-2 7-2,0 2 1,2 1 1,1 0-2,1-2 3,-2-5-4,-6 8 3,6 0-1,2-9 1,-5 11-3,-5-13 2,3 3 0,-2 0-1,2 1 1,6 2 0,-4 1 1,4-8-2,-4-2 2,7 14-1,-6-3 0,2-7 0,8 10 0,-11-13 0,7-1-1,-4 10 2,2-10-2,-1 0 2,-1 10-2,7-7 2,-3 9-2,-6-12 0,8 7 2,-1-7-2,-2 6 2,5 3-2,8-2 2,-13 2-2,1-3 2,3-1-2,1 0 1,1-5 0,-4 0-4,1 0 4,-4 3 0,1-3 1,8 0-2,-1 0 1,-1 0 1,5 0-1,-1 0-1,0 0 1,0 0 1,5 0-2,-8 0 1,-1 0 0,2 0 1,-4 0-2,0 0 2,3 0-2,3 0 1,-2 0 0,2 0 0,-3 0 0,-3 0-1,0 0 2,-3 0-2,3-3 2,-4-2-1,8 4 0,-1-3 0,1 4 0,2-3 0,-3 3-1,-6-6 2,-1-4-2,5 4 1,-2-6-1,7 8 3,-5-5-3,-1 3 1,0-2 0,-3-8-1,3 2 1,-7 0 0,8-1 1,-2 13-2,-1-5 2,1-2-1,-8 9 0,6-6 0,-10 6-1,1-4 2,0-5-2,-5 6 2,2-10-1,2 7 1,1-4-2,3-3 2,-1 7-1,4 1-1,-1 0 2,1-6-2,-1-9 2,-2 8-1,3 2 1,-1 1-2,-2 0 2,0-1-1,-3-6 3,-1 5-6,0-3 3,4 4 3,-1-8-6,4 0 6,-3-2-6,2-2 6,-5 11-3,0-9 0,-2 14-3,-1-10 6,6-6-3,-4 10-3,1-10 3,-1 8 0,0 9 3,1-5-6,3 4 6,-4-4-3,0 1 0,-2-10 0,-4 3 0,2 4 0,0 0-3,-2 3 3,-1-1 0,5-4 3,-1 2-6,0-1 7,-2 1-4,2 6 0,-4-7 0,3 1 0,0-9 0,-2-3-1,0 14 3,4-5-3,-1-1 2,-2 4-2,2-1 2,-4 4-2,5-4 1,-1 4 1,-3-1-1,4-6 0,-4 5 0,-3-15 2,3 4-3,1 10 3,-4-4-2,0 6 0,0 5 2,6-11-2,-6 0 3,0 0-3,0-12 1,0 6-2,2 7 2,-2 0-1,0 14 0,3-7 0,-3-4 0,0 6 2,0-6-2,0-4 1,0-4-1,0-10 1,0 7-2,0-2 3,0 16-4,0-4 2,4 0 0,-4 4 1,0 2-1,0 7 1,0 0 1,0-7-4,0-11 4,0 6-2,0-2 1,0 9-2,0 2 1,0-10 2,0 1-3,0-1 2,0-3-1,0 10 1,0-3-2,0 7 3,0-8-3,0-4 1,0 10-1,0-13 1,-4 4 0,1 6 0,1 1 1,-4 3-1,6 3 1,0-3 0,0 3 0,0 0-1,0-6 1,0 6 1,0 0-4,0 0 5,0 0-6,0 0 6,0 0-4,0 0 3,-4 0-3,4 0 3,0 0-2,0 0 0,0 0 2,0 0-2,0 0 1,0 0-2,0 0 2,0 0 0,0 0 3,0 0-1,0 0-1,-3 0 2,3 0-1,0 0-1,0 0-2,0 0 1,0 0-3,0 0 3,0 0-3,0 0 1,0 0-2,0 0-2,0 0 1,0 0-11,0 0-21,-3 3-46,0 6-95</inkml:trace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0:48.80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300 80 31,'0'0'26,"0"0"10,0 0 11,0 0-10,0 0-9,0 0 0,0 0-5,0 0-3,0 0-2,0 0 0,0 0 0,-1 0-4,1 0-1,0 0-1,0 0-2,0 0 0,0 0 0,0 0-1,0 0 2,0 0-3,0 0 0,0 0 0,0 0-3,0 0 1,0 0-3,-2 0 0,1 0 1,0 0 1,0 0 1,-1 0-2,1-2 1,-3 2 1,1-5-3,0 4 3,-1 1-4,0 0 0,-1-3 2,1 2 0,0-3-1,1 0-1,-2 2 3,1 0-2,-2 0-1,-1-3 5,1 5-4,1-4 4,-2 0-2,2 0-2,0 2-2,-2 0 0,3 0-1,-2 2 1,2-2 0,0 1 0,-2-1 0,0 0-2,0 1 3,-1-1-1,1 0 1,0 1-2,0-3 0,1 4 1,-2 0 1,-1-2-1,2 0 0,0-1 0,1 1-2,0-1 2,0 3-1,1 0 0,-3 0 0,2 0 1,1-1-1,-1 1-1,1 0 1,-1 0-1,0 0 1,-1 0 0,2-1 0,1 1 0,0 0 0,1 0 0,-1 0-1,1 0 1,-2 0-1,2 0 1,0 0-2,-1 0 2,2 0 0,-2 0 0,1 0 0,-1 0-1,1 0 1,0 0 0,0 0 0,0 0 0,1 0 0,0 0-3,1 0 1,0 0-2,0 0 0,0 1 1,0-1-1,0 0-2,0 0-7,0 0-5,0 0-8,0 0-21,-1 0-43,1 0-142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1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69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18.70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60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0.25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6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6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6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300 80 31,'0'0'26,"0"0"10,0 0 11,0 0-10,0 0-9,0 0 0,0 0-5,0 0-3,0 0-2,0 0 0,0 0 0,-1 0-4,1 0-1,0 0-1,0 0-2,0 0 0,0 0 0,0 0-1,0 0 2,0 0-3,0 0 0,0 0 0,0 0-3,0 0 1,0 0-3,-2 0 0,1 0 1,0 0 1,0 0 1,-1 0-2,1-2 1,-3 2 1,1-5-3,0 4 3,-1 1-4,0 0 0,-1-3 2,1 2 0,0-3-1,1 0-1,-2 2 3,1 0-2,-2 0-1,-1-3 5,1 5-4,1-4 4,-2 0-2,2 0-2,0 2-2,-2 0 0,3 0-1,-2 2 1,2-2 0,0 1 0,-2-1 0,0 0-2,0 1 3,-1-1-1,1 0 1,0 1-2,0-3 0,1 4 1,-2 0 1,-1-2-1,2 0 0,0-1 0,1 1-2,0-1 2,0 3-1,1 0 0,-3 0 0,2 0 1,1-1-1,-1 1-1,1 0 1,-1 0-1,0 0 1,-1 0 0,2-1 0,1 1 0,0 0 0,1 0 0,-1 0-1,1 0 1,-2 0-1,2 0 1,0 0-2,-1 0 2,2 0 0,-2 0 0,1 0 0,-1 0-1,1 0 1,0 0 0,0 0 0,0 0 0,1 0 0,0 0-3,1 0 1,0 0-2,0 0 0,0 1 1,0-1-1,0 0-2,0 0-7,0 0-5,0 0-8,0 0-21,-1 0-43,1 0-142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0-3,0 1 0,1-1 0,0 2 1,-1-2 0,0 1-1,0 0 3,0-1-1,0 0 0,0 0-4,0 0-12,0 0-42,0 0-47,-5 0-101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0.25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5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0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0.25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6.04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0,1 0 1,0 0 1,0 0 1,-1 0-2,1-2 1,-3 2 1,1-5-3,0 4 3,-1 1-4,-1 0 0,1-3 2,0 2 0,0-3-1,0 0-1,-1 2 3,1 0-2,-2 0-1,0-3 5,0 5-4,0-4 4,0 0-2,1 0-2,0 2-2,-2 0 0,2 0-1,-1 2 1,2-2 0,0 1 0,-2-1 0,1 0-2,-2 1 3,0-1-1,1 0 1,1 1-2,-1-3 0,0 4 1,0 0 1,-2-2-1,2 0 0,-1-1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0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0.26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3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1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3.82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1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2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1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1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1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7.41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2,0-1 2,-1 0-3,1 0 0,1 2 0,-2 0 1,1-1-2,0 3 3,0-1-2,1 0 0,0-1 0,0 3 0,0-2 1,0 2-2,-1-3 1,0 0 0,1 1 1,0-2-1,0 2 1,0 1-1,1-1 0,-1-1-1,0-2 0,-1 1 2,1-1-1,-1 0 1,1 2-2,0-1 2,3-1-1,-2 2 0,0 1-2,2-2 2,-1 3 1,0 0-2,0-4 2,-2 2-2,1 0 2,0-2-1,2 2 0,-3-2-1,2-1 2,0 2-2,-1 0 1,1 0 1,0 1-2,1-1 3,-2-2-4,0 3 3,1 0-1,0-3 1,-1 3-3,-1-3 2,1 1 0,-1-1-1,0 1 1,3 1 0,-2-1 1,1-1-2,-1-1 2,2 3-1,-2 0 0,1-2 0,2 3 0,-2-4 0,0 0-1,0 3 2,1-3-2,-1 0 2,0 3-2,2-2 2,-1 2-2,-2-3 0,3 2 2,-1-2-2,-1 1 2,2 2-2,3-1 2,-5 0-2,1 0 2,1-1-2,0 0 1,0-1 0,0 0-4,-1 0 4,-1 1 0,1-1 1,2 0-2,-1 0 1,1 0 1,0 0-1,1 0-1,-1 0 1,0 0 1,2 0-2,-3 0 1,1 0 0,0 0 1,-2 0-2,1 0 2,1 0-2,0 0 1,0 0 0,0 0 0,0 0 0,-2 0-1,1 0 2,-1 0-2,1-1 2,-2 0-1,3 1 0,0-1 0,0 1 0,0-1 0,-1 1-1,-1-2 2,0-1-2,1 2 1,0-2-1,1 2 3,-1-2-3,0 2 1,-1-2 0,0-1-1,1 0 1,-2 1 0,2-1 1,0 3-2,-1-1 2,0 0-1,-1 2 0,1-2 0,-3 2-1,1-1 2,-1-1-2,-1 1 2,1-2-1,1 1 1,-1-1-2,2 0 2,-1 1-1,1 1-1,0 0 2,0-2-2,0-3 2,-1 3-1,2 1 1,-1-1-2,-1 1 2,0-1-1,0-1 3,-1 1-6,1-1 3,0 2 3,0-3-6,1 0 6,0 0-6,0-1 6,-2 3-3,1-2 0,-1 3-3,0-2 6,1-2-3,0 3-3,-1-3 3,1 2 0,-1 3 3,0-2-6,2 1 6,-2 0-3,1-1 0,-2-2 0,0 1 0,1 1 0,-1 0-3,0 0 3,-1 1 0,2-2 3,0 1-6,-1-1 7,0 1-4,1 1 0,-2-1 0,2 0 0,-1-3 0,0 0-1,-1 3 3,2-1-3,0 0 2,-1 1-2,0-1 2,0 2-2,1-2 1,-1 2 1,0-1-1,1-1 0,-1 1 0,-1-4 2,1 1-3,0 3 3,-1-1-2,0 1 0,0 2 2,1-3-2,-1-1 3,0 1-3,0-3 1,0 1-2,1 2 2,-1 0-1,0 4 0,0-3 0,0 0 0,0 2 2,0-3-2,0 0 1,0-1-1,0-3 1,0 2-2,0-1 3,0 5-4,0-2 2,1 1 0,-1 0 1,0 2-1,0 1 1,0 0 1,0-2-4,0-3 4,0 2-2,0-1 1,0 3-2,0 0 1,0-3 2,0 1-3,0 0 2,0-2-1,0 4 1,0-1-2,0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3.82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0-3,0 1 0,1-1 0,0 2 1,-1-2 0,0 1-1,0 0 3,0-1-1,0 0 0,0 0-4,0 0-12,0 0-42,0 0-47,-5 0-101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0,1 0 1,0 0 1,0 0 1,-1 0-2,1-2 1,-3 2 1,1-5-3,0 4 3,-1 1-4,-1 0 0,1-3 2,0 2 0,0-3-1,0 0-1,-1 2 3,1 0-2,-2 0-1,0-3 5,0 5-4,0-4 4,0 0-2,1 0-2,0 2-2,-2 0 0,2 0-1,-1 2 1,2-2 0,0 1 0,-2-1 0,1 0-2,-2 1 3,0-1-1,1 0 1,1 1-2,-1-3 0,0 4 1,0 0 1,-2-2-1,2 0 0,-1-1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1,-1-1-2,-1-3 2,0 3-2,0-1 2,0-2-1,2 1 0,-3 0-1,2-2 2,-1 1-2,1 1 1,0 1 1,0-1-2,0 0 3,0-1-4,-1 2 3,1-1-1,0-1 1,-1 2-3,-1-3 2,1 0 0,-1 1-1,0 0 1,2 0 0,0 1 1,0-3-2,-1 0 2,2 4-1,-2-1 0,1-2 0,2 3 0,-3-4 0,2 0-1,-1 3 2,1-3-2,-1 0 2,0 2-2,1-1 2,0 2-2,-1-3 0,1 2 2,0-2-2,0 2 2,1 0-2,2 0 2,-3 0-2,0 0 2,1-1-2,0 1 1,0-2 0,-1 0-4,1 0 4,-2 1 0,1-1 1,2 0-2,-1 0 1,0 0 1,2 0-1,-1 0-1,1 0 1,-1 0 1,1 0-2,-1 0 1,-1 0 0,1 0 1,-1 0-2,-1 0 2,2 0-2,0 0 1,0 0 0,0 0 0,0 0 0,-1 0-1,-1 0 2,0 0-2,1-1 2,-1-1-1,2 2 0,-1-1 0,1 1 0,0-1 0,0 1-1,-2-1 2,-1-2-2,2 1 1,0-1-1,1 2 3,-1-1-3,0 0 1,0 0 0,-1-2-1,0 0 1,-1 0 0,2 0 1,0 4-2,-1-2 2,0 0-1,-1 2 0,1-2 0,-3 2-1,1-1 2,-1-1-2,0 1 2,0-3-1,0 3 1,0-2-2,2 0 2,-1 1-1,1 1-1,0-1 2,0-1-2,0-2 2,0 2-1,0 0 1,0 1-2,-1-1 2,0 1-1,0-2 3,-1 1-6,1-1 3,0 1 3,0-2-6,1 1 6,0-2-6,0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1-1,-3 2-2,0-1 0,0 0 0,0-2 0,-1 0 0,1 0 0,-2 2 1,0 1 0,0-3-1,0 3 1,-1-2-1,0-1 3,0 1-3,0-1 0,1 0 0,0 2 1,-1-2 0,0 1-1,0 0 3,0-1-1,0 0 0,0 0-4,0 0-12,0 0-42,0 0-47,-5 0-101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1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1,-1-1-2,-1-3 2,0 3-2,0-1 2,0-2-1,2 1 0,-3 0-1,2-2 2,-1 1-2,1 1 1,0 1 1,0-1-2,0 0 3,0-1-4,-1 2 3,1-1-1,0-1 1,-1 2-3,-1-3 2,1 0 0,-1 1-1,0 0 1,2 0 0,0 1 1,0-3-2,-1 0 2,2 4-1,-2-1 0,1-2 0,2 3 0,-3-4 0,2 0-1,-1 3 2,1-3-2,-1 0 2,0 2-2,1-1 2,0 2-2,-1-3 0,1 2 2,0-2-2,0 2 2,1 0-2,2 0 2,-3 0-2,0 0 2,1-1-2,0 1 1,0-2 0,-1 0-4,1 0 4,-2 1 0,1-1 1,2 0-2,-1 0 1,0 0 1,2 0-1,-1 0-1,1 0 1,-1 0 1,1 0-2,-1 0 1,-1 0 0,1 0 1,-1 0-2,-1 0 2,2 0-2,0 0 1,0 0 0,0 0 0,0 0 0,-1 0-1,-1 0 2,0 0-2,1-1 2,-1-1-1,2 2 0,-1-1 0,1 1 0,0-1 0,0 1-1,-2-1 2,-1-2-2,2 1 1,0-1-1,1 2 3,-1-1-3,0 0 1,0 0 0,-1-2-1,0 0 1,-1 0 0,2 0 1,0 4-2,-1-2 2,0 0-1,-1 2 0,1-2 0,-3 2-1,1-1 2,-1-1-2,0 1 2,0-3-1,0 3 1,0-2-2,2 0 2,-1 1-1,1 1-1,0-1 2,0-1-2,0-2 2,0 2-1,0 0 1,0 1-2,-1-1 2,0 1-1,0-2 3,-1 1-6,1-1 3,0 1 3,0-2-6,1 1 6,0-2-6,0 1 6,-2 2-3,1-3 0,-1 5-3,0-4 6,1 0-3,0 1-3,-1-1 3,1 1 0,-1 3 3,1-2-6,0 1 6,-1 0-3,1-1 0,-2-2 0,0 1 0,1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3.82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1-1,-3 2-2,0-1 0,0 0 0,0-2 0,-1 0 0,1 0 0,-2 2 1,0 1 0,0-3-1,0 3 1,-1-2-1,0-1 3,0 1-3,0-1 0,1 0 0,0 2 1,-1-2 0,0 1-1,0 0 3,0-1-1,0 0 0,0 0-4,0 0-12,0 0-42,0 0-47,-5 0-101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69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70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69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69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69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3.82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28.69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13.936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0 0,0-1 0,0 0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0-1,0-2 1,0 1-2,0 0 2,0-1-2,0 2 2,0-1-2,0 1 1,0 0 0,0 0 0,0-1 1,0 0-1,0-1 0,0 2 0,0-1 0,0-1 0,0 1 0,0-2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16,'-2'25'21,"2"-25"-8,0 0 0,0 0-1,0 0 3,0 0 1,0 0-1,0 0 1,0 0 3,0 0-5,0 0 1,0 0 2,0 1-2,0-1-5,0 0-4,0 0 3,0 0 0,0 1 1,0 0-1,0 1 4,0 0-4,0-1-2,0 0-1,0 1 0,0 0 0,0 0-1,0 0-2,0 1-2,0 1 0,0-1 2,-1 1-2,1-2 0,-1 1 1,1 0 1,0 1-2,-1-1 1,1 1-2,0 0 0,0-1 1,0-1 0,0 1 1,0-2-2,0 2 1,0-2-1,0 1 1,0 0-1,0 0 1,-1 0-1,1 0-1,0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151-178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1,0-1-1,1 0 2,-1 1-2,0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195-187 9,'0'0'28,"0"0"4,0 0-7,0 0-6,0 0 1,0 0 0,0 0 2,0 0-2,0 0-1,0 0-4,0 0 1,0 0 1,0 3-7,0 0 3,0-1 6,0 1-7,0 0-3,0-1-1,0 2 0,0 0-3,0-1 1,0 1 1,0-1-5,0 1 4,0 0-2,0 0 1,0 0-2,0-1 1,0 1-1,0 0-1,0-1 1,0 0 0,0 0-1,0-1-2,0 2 0,0-1 0,0-2 0,0 2 0,0 0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232-184 1,'0'0'38,"0"0"-11,0 0-7,0 0 0,0 0 4,0 0-5,0 0-3,0 0 4,0 0-1,0 0-1,0 0 1,0 0-2,0 0-1,0 0-1,0 0-3,0 0 2,0 0-2,0 0 3,0 0-2,0 0-1,0 0-4,0 0 0,0 0 3,0 1-2,0 1 0,0 1 1,1 0-3,-1-1 0,1 1-2,-1 0-2,0 1-3,0-1 3,0 1-3,1 0 1,-1 0 0,0 0-1,0 0 0,1 0 0,-1-1-1,0 0 0,0 1 2,0-1-1,0 0 0,0 0-1,0-1 2,0 2-2,0-1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3,0 0-1,1 0-6,-1-1 0,0 1 0,0 0-1,0 0 2,0 0-1,0 0-1,0 0 1,0 0 1,0 0-1,0-1-1,0 1 2,0 0 0,1 0-1,1 0 1,-2 0 5,0 0 0,0 0 2,0 0 1,0 0-2,0 0-5,0 0-1,0 0 4,0 0-2,0 0 0,0 0 5,0 0 3,1 0 0,-1 0 0,1 0 1,-1 0-3,1 1 5,-1 0-6,0-1 1,0 0 2,0 1-2,0 0 4,0 2-9,0-1 3,0 1-5,0 0 3,0 0 0,0-1 0,0 1 1,0-1 0,0 0-1,0 1 0,0-1 0,0 1-2,0 0 1,1 2-4,-1-2 1,0 1 0,0-2-2,0 1 2,0 0 1,0 0-2,0-2 0,0 1 1,0 1 0,0-1 1,0 2-2,0-1 0,0 0 1,0-1-2,0 1-1,0 0 2,0 0 2,0 1-2,0 0 0,0-1-2,0 0 4,0-1-2,0 1-2,1 0 2,-1 0 2,0-1-2,0 0 0,0 0 1,0 0-1,0 0 0,0 0-1,0 0 2,0 0-2,0 1 1,0-1-2,0-1 2,0 0 0,0 0-1,1-1 1,-1 1-1,0-1-1,0 0 0,0 0 2,0 1 0,1 0-2,-1 0 2,0 0-2,0 0 2,0 0-3,1 0 0,-1 0 0,0 0 3,0 1-2,0-1-1,1 1 2,0-1 0,-1 1 0,0-1 0,0 0-2,0 0 0,0-1-2,0 0-1,0 0-2,0 0-3,0 0-12,0 0-14,0 0-68</inkml:trace>
  <inkml:trace contextRef="#ctx0" brushRef="#br0" timeOffset="9">286-180 6,'0'0'36,"0"0"-8,0-1-15,0 1-7,0 0-2,0 0-3,0 0 1,0 0 1,0 0 0,0 0 2,0 0-1,0 0-2,0-1-3,0 1 2,0 0 0,0 0-1,0 0 3,0-1-3,0 1 2,0 0 5,0-1 5,0 1 0,0 0-2,0 0-2,0 0-6,0 0 0,0 0 1,0 0 0,0 0 4,1 0 3,-1 0 5,0 0-1,0 0-3,0 0-1,0 0 0,0 0-3,0 0-4,0 0 3,0 0 4,1 0 6,-1 1-5,0-1 0,0 1-3,0 1 0,0 0-2,0 0-2,1 0-1,-1 0-1,0-1 2,0 2 1,1 0-3,-1 0 4,0 0-2,0 0 0,0 0-6,0 0 4,0 0-2,0 1 0,0-1-2,1 0 5,-1-1-3,0 1-1,0 0 1,0 0 1,0-1-1,0 0-1,0 0 2,0 1-1,0-1 0,0 0-1,0 0 2,0 0-1,0 0-1,1 1 1,-1 0 0,0-1 1,0 0-2,0 2 1,1-1 0,-1-1 1,0 0-2,0 0 2,0 0-1,0-1-1,0 2 1,0 0-2,1 0 4,-1-1-2,0 1-2,1-1 2,-1 1 2,0-1-4,0 0 2,0 1 0,1-1 2,-1-1-2,0 0 0,1 0 0,-1 0 0,0 0 0,0 0-2,0-1 2,0 1 0,0-1 0,0 1 0,0-1-1,0 1 2,1-1-2,0 0 2,-1 1-1,0 0 0,0 0 0,0 0 0,0-1-1,0 1 1,0-1 0,0 1 0,0-1-1,0 0 0,0 0 2,0 1-2,0-1-1,0 0-3,0 0-10,0 0-18,0 0-35,0 0-62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5.571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6.22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6.736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7.482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8.225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8.759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1 1,0-1 0,0 0-1,0 0 3,0-1-3,0 2 2,0-1-3,0 1 2,0 0-1,0 0 0,0-1 0,0-1 0,0 2 0,0-3 0,0 2 0,0-1 0,0 1 1,0 0-2,0-1 1,0 0 0,0 0 0,0 2-1,0 0 1,0-2 1,0 1-2,0-1 2,0 0-2,0 0 2,0 2-2,0-1 0,0 0 1,0 0 0,0 0 0,1-1-1,-1 0 2,0-1-2,1 2 1,0 0 0,-1 0 1,0 2-2,0-2-1,0 0 2,0-1 0,0 0 0,0 0-1,0 0 2,0 1-2,1-1 2,-1 0-3,0 1 2,0-1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 0-2,0 1 2,0-1-1,0 0 1,0 0-2,0-1 2,0 1-2,0 0 2,0 1-2,0-1 1,0 1 0,0 0 0,0-1 1,0 0-1,0 0 0,0 1 0,0-2 0,0 1 0,0 0 0,0-2 0,0 2-1,0 1 1,0-2 0,0 0 0,0 0-1,0 0 2,0 1-1,0 0-1,1 1 2,-1 0-1,0 0 0,0 0-1,0 0 1,0-1-1,0 1 2,1-1-1,0 1 0,-1 0 0,1 0-1,-1 0 1,0 0-1,0-1 1,0 0 0,0-1 0,1-1-2,-1 1 2,0-1-1,0 1 2,0-1-2,0 1 1,0-1-2,0 0 0,0 1 1,0-1-3,0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2,0-1-2,0 0 2,0 0-2,0 1 2,0 0-1,0-1-1,0 1 2,0-1-2,0 0 3,0 0-3,0-1-2,0 0 4,-1 1-4,1-1 2,0 0 0,0 1 2,0-1-4,0 1 2,0-1 0,0 0 2,0 1-4,0-2 2,0 1-1,0 0 2,0-1-1,0 1-1,0-1 2,0 2-2,0-2 1,0 0 0,0 0-1,0 0 0,0 2 1,0-1 0,0 2 0,0-2 0,0 0 0,0-1 1,0 0-2,0 2 1,0-1 0,0 0 1,0 1-2,0-1 0,0 0 1,0 1 0,0-2 0,0-1 0,0 2 0,0-1 0,0 0 0,0 0-1,0 0 2,0 1-1,0-1-1,0 0 1,0 1 0,0 0 0,0 0-3,0-1 3,0-1-2,0 1-1,0-1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 0-2,0-2-1,0 2 0,0 0 0,0 0-1,0 0-2,0 1-2,-1 1 0,1 0 2,-1-1-2,1 0 0,-1 0 1,1-1 1,0 2-2,0 0 1,0 0-2,-1 0 0,1-2 1,0 0 0,0 1 1,0-1-2,0 0 1,0 0-1,0 0 1,0 0-1,0 0 1,-1-1-1,1 2-1,0-2 3,0 2-2,0-2 0,0 1 0,0 1 1,0-1-2,0 0 3,0 0-3,0 1 1,0-1-1,0 0 1,0-1 1,0 1-2,0 0 1,0 0 0,0 1 1,0 0-2,0-1 1,0 2 0,0-2 0,0 0 0,0 1-1,0 0 2,0 0-1,0-1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1-1,0-2-1,0 2-2,0-2 0,0 1 1,0 0-2,0 1 0,0 0 1,0 0-1,0 0 0,0 0 0,0-1 2,0 1-4,0 0 2,0 1 0,0 0 0,0-2 0,0 2 0,0-2 0,0 2-1,0-2 2,0 2-1,0-1 0,0 0-1,0-1 1,0 1 0,0 0 0,0-1 0,0 1 0,0-1 0,0 0-1,0 0 2,1 0-2,-1 2 2,0-1-1,0-1-1,0 0 1,0 0-1,1 1 2,-1 0-2,0 0 2,0 1-2,0-2 2,0 1-2,0-1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3-7,0-1 3,0 0 6,0 1-7,0 0-3,0-1-1,0 2 0,0 0-3,0 0 1,0 0 1,0-2-5,0 2 4,0 0-2,0 0 1,0 0-2,0 0 1,0 0-1,0-1-1,0 1 1,0-2 0,0 1-1,0 0-2,0 1 0,0-2 0,0 0 0,0 1 0,0-1 1,0 1-2,0 0 1,0 0 0,0-1 0,0 1 0,0-1 0,0 0 0,0 0 0,0 0 0,0 0 0,0 1 0,0-1 0,0-1 0,0 1 0,0-1 0,0 0 0,-1 0 0,1 1 0,0 0-2,0 1 4,0-1-2,0 0 0,0 0-2,0 0 4,0 0-4,0-2 1,0 2 2,0-1-1,0 0 0,0 1-1,0 0 2,0 0-1,0 1 0,0-1-1,0 0 1,0-1 0,0-1-1,0 0 0,0 1-1,0-1 1,0 0-2,0 0-1,0 0 0,0 1-6,0-1-9,0 0-12,0 0-21,0 0-61</inkml:trace>
  <inkml:trace contextRef="#ctx0" brushRef="#br0" timeOffset="7">233-183 1,'-1'0'38,"1"0"-11,0 0-7,0 0 0,0 0 4,0 0-5,0 0-3,0 0 4,0 0-1,0 0-1,0 0 1,0 0-2,0 0-1,0 0-1,0 0-3,0 0 2,0 0-2,0 0 3,0 0-2,0 0-1,0 0-4,0 0 0,0 0 3,0 0-2,0 2 0,0 1 1,1 0-3,-1-1 0,1 1-2,-1 0-2,0 1-3,1 0 3,-1 0-3,0-1 1,1 1 0,-1 1-1,0-1 0,0-1 0,0 1-1,0-2 0,0 2 2,0 0-1,0-2 0,0 1-1,0 0 2,0 1-2,0-2 2,0 3-2,0-2 0,1 0 2,-1 0-2,0-1 1,0 0-2,0 1 2,0-1-3,0 0 3,0 0-1,0 0-1,0-1 1,0 1-1,0 0 1,0 1-2,0-2 2,0 1 1,0 0-1,0 0 1,0 1 0,0-1-2,0 0 0,0 0 0,0 0 1,0 1 1,0-2-2,0 2 2,0-2-1,0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2-2,0-2 4,0 3-9,0-1 3,0 1-5,0 0 3,0 0 0,0-1 0,0 1 1,0 0 0,0-1-1,0 0 0,0 1 0,0 0-2,0 0 1,1 1-4,0 0 1,-1-1 0,0 0-2,0 0 2,0-1 1,0 1-2,0-1 0,0 0 1,0 1 0,0-1 1,0 1-2,0 1 0,0-2 1,0 1-2,0 0-1,0 0 2,0 0 2,0 1-2,0-1 0,0 0-2,0 0 4,0 0-2,0 0-2,0 0 2,0 0 2,0-1-2,0 0 0,0 0 1,1 0-1,-1-1 0,0 2-1,0-1 2,0 0-2,0 0 1,0 1-2,0-2 2,0-1 0,0 2-1,0-2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1 6,0-1-5,0 0 0,0 1-3,0 1 0,0 0-2,0 0-2,1 0-1,-1 0-1,1-1 2,-1 2 1,0 1-3,0-2 4,0 1-2,0 0 0,0 0-6,0 1 4,0-1-2,1 1 0,-1-2-2,1 2 5,-1-2-3,0 0-1,0 1 1,0 0 1,0-1-1,0 1-1,0-1 2,0 1-1,0-1 0,0-1-1,0 2 2,0-2-1,0 2-1,0 0 1,0-1 0,0 1 1,1-1-2,-1 2 1,0-2 0,1 0 1,-1 1-2,0-2 2,0 1-1,0 0-1,0 1 1,0 0-2,0-1 4,0 1-2,0-1-2,1 1 2,-1 0 2,1-1-4,-1 0 2,0 1 0,0-2 2,1 1-2,-1-1 0,0 0 0,0-1 0,0 2 0,0-1-2,0-1 2,0 1 0,1-1 0,-1 1 0,0-1-1,0 1 2,1-1-2,-1 0 2,0 1-1,0 0 0,0 0 0,0 0 0,0-1-1,0 1 1,0-1 0,0 1 0,0-1-1,0 0 0,0 0 2,0 1-2,0-1-1,0 0-3,0 0-10,0 0-18,0 0-35,0 0-62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9.309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6:59.90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4.89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7:00.600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70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0 0,0-1 0,0 0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0-1,0-2 1,0 1-2,0 0 2,0-1-2,0 2 2,0-1-2,0 1 1,0 0 0,0 0 0,0-1 1,0 0-1,0-1 0,0 2 0,0-1 0,0-1 0,0 1 0,0-2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16,'-2'25'21,"2"-25"-8,0 0 0,0 0-1,0 0 3,0 0 1,0 0-1,0 0 1,0 0 3,0 0-5,0 0 1,0 0 2,0 1-2,0-1-5,0 0-4,0 0 3,0 0 0,0 1 1,0 0-1,0 1 4,0 0-4,0-1-2,0 0-1,0 1 0,0 0 0,0 0-1,0 0-2,0 1-2,0 1 0,0-1 2,-1 1-2,1-2 0,-1 1 1,1 0 1,0 1-2,-1-1 1,1 1-2,0 0 0,0-1 1,0-1 0,0 1 1,0-2-2,0 2 1,0-2-1,0 1 1,0 0-1,0 0 1,-1 0-1,1 0-1,0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151-178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1,0-1-1,1 0 2,-1 1-2,0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195-187 9,'0'0'28,"0"0"4,0 0-7,0 0-6,0 0 1,0 0 0,0 0 2,0 0-2,0 0-1,0 0-4,0 0 1,0 0 1,0 3-7,0 0 3,0-1 6,0 1-7,0 0-3,0-1-1,0 2 0,0 0-3,0-1 1,0 1 1,0-1-5,0 1 4,0 0-2,0 0 1,0 0-2,0-1 1,0 1-1,0 0-1,0-1 1,0 0 0,0 0-1,0-1-2,0 2 0,0-1 0,0-2 0,0 2 0,0 0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232-184 1,'0'0'38,"0"0"-11,0 0-7,0 0 0,0 0 4,0 0-5,0 0-3,0 0 4,0 0-1,0 0-1,0 0 1,0 0-2,0 0-1,0 0-1,0 0-3,0 0 2,0 0-2,0 0 3,0 0-2,0 0-1,0 0-4,0 0 0,0 0 3,0 1-2,0 1 0,0 1 1,1 0-3,-1-1 0,1 1-2,-1 0-2,0 1-3,0-1 3,0 1-3,1 0 1,-1 0 0,0 0-1,0 0 0,1 0 0,-1-1-1,0 0 0,0 1 2,0-1-1,0 0 0,0 0-1,0-1 2,0 2-2,0-1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3,0 0-1,1 0-6,-1-1 0,0 1 0,0 0-1,0 0 2,0 0-1,0 0-1,0 0 1,0 0 1,0 0-1,0-1-1,0 1 2,0 0 0,1 0-1,1 0 1,-2 0 5,0 0 0,0 0 2,0 0 1,0 0-2,0 0-5,0 0-1,0 0 4,0 0-2,0 0 0,0 0 5,0 0 3,1 0 0,-1 0 0,1 0 1,-1 0-3,1 1 5,-1 0-6,0-1 1,0 0 2,0 1-2,0 0 4,0 2-9,0-1 3,0 1-5,0 0 3,0 0 0,0-1 0,0 1 1,0-1 0,0 0-1,0 1 0,0-1 0,0 1-2,0 0 1,1 2-4,-1-2 1,0 1 0,0-2-2,0 1 2,0 0 1,0 0-2,0-2 0,0 1 1,0 1 0,0-1 1,0 2-2,0-1 0,0 0 1,0-1-2,0 1-1,0 0 2,0 0 2,0 1-2,0 0 0,0-1-2,0 0 4,0-1-2,0 1-2,1 0 2,-1 0 2,0-1-2,0 0 0,0 0 1,0 0-1,0 0 0,0 0-1,0 0 2,0 0-2,0 1 1,0-1-2,0-1 2,0 0 0,0 0-1,1-1 1,-1 1-1,0-1-1,0 0 0,0 0 2,0 1 0,1 0-2,-1 0 2,0 0-2,0 0 2,0 0-3,1 0 0,-1 0 0,0 0 3,0 1-2,0-1-1,1 1 2,0-1 0,-1 1 0,0-1 0,0 0-2,0 0 0,0-1-2,0 0-1,0 0-2,0 0-3,0 0-12,0 0-14,0 0-68</inkml:trace>
  <inkml:trace contextRef="#ctx0" brushRef="#br0" timeOffset="9">286-180 6,'0'0'36,"0"0"-8,0-1-15,0 1-7,0 0-2,0 0-3,0 0 1,0 0 1,0 0 0,0 0 2,0 0-1,0 0-2,0-1-3,0 1 2,0 0 0,0 0-1,0 0 3,0-1-3,0 1 2,0 0 5,0-1 5,0 1 0,0 0-2,0 0-2,0 0-6,0 0 0,0 0 1,0 0 0,0 0 4,1 0 3,-1 0 5,0 0-1,0 0-3,0 0-1,0 0 0,0 0-3,0 0-4,0 0 3,0 0 4,1 0 6,-1 1-5,0-1 0,0 1-3,0 1 0,0 0-2,0 0-2,1 0-1,-1 0-1,0-1 2,0 2 1,1 0-3,-1 0 4,0 0-2,0 0 0,0 0-6,0 0 4,0 0-2,0 1 0,0-1-2,1 0 5,-1-1-3,0 1-1,0 0 1,0 0 1,0-1-1,0 0-1,0 0 2,0 1-1,0-1 0,0 0-1,0 0 2,0 0-1,0 0-1,1 1 1,-1 0 0,0-1 1,0 0-2,0 2 1,1-1 0,-1-1 1,0 0-2,0 0 2,0 0-1,0-1-1,0 2 1,0 0-2,1 0 4,-1-1-2,0 1-2,1-1 2,-1 1 2,0-1-4,0 0 2,0 1 0,1-1 2,-1-1-2,0 0 0,1 0 0,-1 0 0,0 0 0,0 0-2,0-1 2,0 1 0,0-1 0,0 1 0,0-1-1,0 1 2,1-1-2,0 0 2,-1 1-1,0 0 0,0 0 0,0 0 0,0-1-1,0 1 1,0-1 0,0 1 0,0-1-1,0 0 0,0 0 2,0 1-2,0-1-1,0 0-3,0 0-10,0 0-18,0 0-35,0 0-62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9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8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7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6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5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4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1 1,0-1 0,0 0-1,0 0 3,0-1-3,0 2 2,0-1-3,0 1 2,0 0-1,0 0 0,0-1 0,0-1 0,0 2 0,0-3 0,0 2 0,0-1 0,0 1 1,0 0-2,0-1 1,0 0 0,0 0 0,0 2-1,0 0 1,0-2 1,0 1-2,0-1 2,0 0-2,0 0 2,0 2-2,0-1 0,0 0 1,0 0 0,0 0 0,1-1-1,-1 0 2,0-1-2,1 2 1,0 0 0,-1 0 1,0 2-2,0-2-1,0 0 2,0-1 0,0 0 0,0 0-1,0 0 2,0 1-2,1-1 2,-1 0-3,0 1 2,0-1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 0-2,0 1 2,0-1-1,0 0 1,0 0-2,0-1 2,0 1-2,0 0 2,0 1-2,0-1 1,0 1 0,0 0 0,0-1 1,0 0-1,0 0 0,0 1 0,0-2 0,0 1 0,0 0 0,0-2 0,0 2-1,0 1 1,0-2 0,0 0 0,0 0-1,0 0 2,0 1-1,0 0-1,1 1 2,-1 0-1,0 0 0,0 0-1,0 0 1,0-1-1,0 1 2,1-1-1,0 1 0,-1 0 0,1 0-1,-1 0 1,0 0-1,0-1 1,0 0 0,0-1 0,1-1-2,-1 1 2,0-1-1,0 1 2,0-1-2,0 1 1,0-1-2,0 0 0,0 1 1,0-1-3,0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2,0-1-2,0 0 2,0 0-2,0 1 2,0 0-1,0-1-1,0 1 2,0-1-2,0 0 3,0 0-3,0-1-2,0 0 4,-1 1-4,1-1 2,0 0 0,0 1 2,0-1-4,0 1 2,0-1 0,0 0 2,0 1-4,0-2 2,0 1-1,0 0 2,0-1-1,0 1-1,0-1 2,0 2-2,0-2 1,0 0 0,0 0-1,0 0 0,0 2 1,0-1 0,0 2 0,0-2 0,0 0 0,0-1 1,0 0-2,0 2 1,0-1 0,0 0 1,0 1-2,0-1 0,0 0 1,0 1 0,0-2 0,0-1 0,0 2 0,0-1 0,0 0 0,0 0-1,0 0 2,0 1-1,0-1-1,0 0 1,0 1 0,0 0 0,0 0-3,0-1 3,0-1-2,0 1-1,0-1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 0-2,0-2-1,0 2 0,0 0 0,0 0-1,0 0-2,0 1-2,-1 1 0,1 0 2,-1-1-2,1 0 0,-1 0 1,1-1 1,0 2-2,0 0 1,0 0-2,-1 0 0,1-2 1,0 0 0,0 1 1,0-1-2,0 0 1,0 0-1,0 0 1,0 0-1,0 0 1,-1-1-1,1 2-1,0-2 3,0 2-2,0-2 0,0 1 0,0 1 1,0-1-2,0 0 3,0 0-3,0 1 1,0-1-1,0 0 1,0-1 1,0 1-2,0 0 1,0 0 0,0 1 1,0 0-2,0-1 1,0 2 0,0-2 0,0 0 0,0 1-1,0 0 2,0 0-1,0-1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1-1,0-2-1,0 2-2,0-2 0,0 1 1,0 0-2,0 1 0,0 0 1,0 0-1,0 0 0,0 0 0,0-1 2,0 1-4,0 0 2,0 1 0,0 0 0,0-2 0,0 2 0,0-2 0,0 2-1,0-2 2,0 2-1,0-1 0,0 0-1,0-1 1,0 1 0,0 0 0,0-1 0,0 1 0,0-1 0,0 0-1,0 0 2,1 0-2,-1 2 2,0-1-1,0-1-1,0 0 1,0 0-1,1 1 2,-1 0-2,0 0 2,0 1-2,0-2 2,0 1-2,0-1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3-7,0-1 3,0 0 6,0 1-7,0 0-3,0-1-1,0 2 0,0 0-3,0 0 1,0 0 1,0-2-5,0 2 4,0 0-2,0 0 1,0 0-2,0 0 1,0 0-1,0-1-1,0 1 1,0-2 0,0 1-1,0 0-2,0 1 0,0-2 0,0 0 0,0 1 0,0-1 1,0 1-2,0 0 1,0 0 0,0-1 0,0 1 0,0-1 0,0 0 0,0 0 0,0 0 0,0 0 0,0 1 0,0-1 0,0-1 0,0 1 0,0-1 0,0 0 0,-1 0 0,1 1 0,0 0-2,0 1 4,0-1-2,0 0 0,0 0-2,0 0 4,0 0-4,0-2 1,0 2 2,0-1-1,0 0 0,0 1-1,0 0 2,0 0-1,0 1 0,0-1-1,0 0 1,0-1 0,0-1-1,0 0 0,0 1-1,0-1 1,0 0-2,0 0-1,0 0 0,0 1-6,0-1-9,0 0-12,0 0-21,0 0-61</inkml:trace>
  <inkml:trace contextRef="#ctx0" brushRef="#br0" timeOffset="7">233-183 1,'-1'0'38,"1"0"-11,0 0-7,0 0 0,0 0 4,0 0-5,0 0-3,0 0 4,0 0-1,0 0-1,0 0 1,0 0-2,0 0-1,0 0-1,0 0-3,0 0 2,0 0-2,0 0 3,0 0-2,0 0-1,0 0-4,0 0 0,0 0 3,0 0-2,0 2 0,0 1 1,1 0-3,-1-1 0,1 1-2,-1 0-2,0 1-3,1 0 3,-1 0-3,0-1 1,1 1 0,-1 1-1,0-1 0,0-1 0,0 1-1,0-2 0,0 2 2,0 0-1,0-2 0,0 1-1,0 0 2,0 1-2,0-2 2,0 3-2,0-2 0,1 0 2,-1 0-2,0-1 1,0 0-2,0 1 2,0-1-3,0 0 3,0 0-1,0 0-1,0-1 1,0 1-1,0 0 1,0 1-2,0-2 2,0 1 1,0 0-1,0 0 1,0 1 0,0-1-2,0 0 0,0 0 0,0 0 1,0 1 1,0-2-2,0 2 2,0-2-1,0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2-2,0-2 4,0 3-9,0-1 3,0 1-5,0 0 3,0 0 0,0-1 0,0 1 1,0 0 0,0-1-1,0 0 0,0 1 0,0 0-2,0 0 1,1 1-4,0 0 1,-1-1 0,0 0-2,0 0 2,0-1 1,0 1-2,0-1 0,0 0 1,0 1 0,0-1 1,0 1-2,0 1 0,0-2 1,0 1-2,0 0-1,0 0 2,0 0 2,0 1-2,0-1 0,0 0-2,0 0 4,0 0-2,0 0-2,0 0 2,0 0 2,0-1-2,0 0 0,0 0 1,1 0-1,-1-1 0,0 2-1,0-1 2,0 0-2,0 0 1,0 1-2,0-2 2,0-1 0,0 2-1,0-2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1 6,0-1-5,0 0 0,0 1-3,0 1 0,0 0-2,0 0-2,1 0-1,-1 0-1,1-1 2,-1 2 1,0 1-3,0-2 4,0 1-2,0 0 0,0 0-6,0 1 4,0-1-2,1 1 0,-1-2-2,1 2 5,-1-2-3,0 0-1,0 1 1,0 0 1,0-1-1,0 1-1,0-1 2,0 1-1,0-1 0,0-1-1,0 2 2,0-2-1,0 2-1,0 0 1,0-1 0,0 1 1,1-1-2,-1 2 1,0-2 0,1 0 1,-1 1-2,0-2 2,0 1-1,0 0-1,0 1 1,0 0-2,0-1 4,0 1-2,0-1-2,1 1 2,-1 0 2,1-1-4,-1 0 2,0 1 0,0-2 2,1 1-2,-1-1 0,0 0 0,0-1 0,0 2 0,0-1-2,0-1 2,0 1 0,1-1 0,-1 1 0,0-1-1,0 1 2,1-1-2,-1 0 2,0 1-1,0 0 0,0 0 0,0 0 0,0-1-1,0 1 1,0-1 0,0 1 0,0-1-1,0 0 0,0 0 2,0 1-2,0-1-1,0 0-3,0 0-10,0 0-18,0 0-35,0 0-62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3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2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6T22:22:17.06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4BCFAFB1-7B49-44F0-ACF2-15E538F82E00}" emma:medium="tactile" emma:mode="ink">
          <msink:context xmlns:msink="http://schemas.microsoft.com/ink/2010/main" type="inkDrawing" rotatedBoundingBox="5279,10403 6421,10409 6419,10658 5277,10652" semanticType="callout" shapeName="Other"/>
        </emma:interpretation>
      </emma:emma>
    </inkml:annotationXML>
    <inkml:trace contextRef="#ctx0" brushRef="#br0">-2 246 14,'0'0'36,"0"0"-11,0 0 5,0-2 9,0-2-10,0 4 1,0 0-2,0 0 1,0 0-8,0 0-1,0 0-3,0-6-3,0 6-4,0 0-4,0 0-1,0 0-3,0 0 3,0-3-4,0 3 2,0-10 12,10 4-8,1-3-5,9-1 4,-5-2 3,4-1-3,3 0-4,0 2 8,-3 1-5,0-14-1,-4 13 2,1 4 2,4-5-4,-2 9 2,-5-7-1,9-12-2,-6 16-1,2-10 1,5 16-1,-2-2-1,2-3 2,2 5-1,-4 0 0,5 0-1,5 0 2,-3-13 2,4 11-3,-3 2 0,-8-4-1,4 4 0,-2 0 3,-5 0-3,5 0 1,-2 0 0,-2 0 0,3 14-2,-6-12 1,3 6 0,3-6 2,6 1-3,-3 13 1,-6-16 0,3 16 0,-3-7 1,0-9-2,0 10 1,3-4 0,-6 3-1,-8 7 1,9 0 0,-5-16-1,0 4 1,1-4 2,7 2-1,-9 12-2,2-9 0,0 5 0,-1-10 0,-5 0 0,2 0 0,-2 6 1,-4 6 0,0-12-1,-1 10 1,-2-7-1,0-3 3,0 3-3,0 0 0,5-3 0,-2 7 1,-3-7 0,0 2-1,0 2 3,0-4-1,0 0 0,0 0-4,0 0-12,0 0-42,0 0-47,-16 0-101</inkml:trace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4.89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4.61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72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0 0,0-1 0,0 0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1-3,1-1-1,0 1 1,-1 0 1,0 0-1,1 1 0,0 0 1,0-1-2,0 1 0,0-2 0,0-1-2,0 2 2,0 0-1,0-2 1,0 1-2,0 0 2,0-1-2,0 2 2,0-1-2,0 1 1,0 0 0,0 0 0,0-1 1,0 0-1,0-1 0,0 2 0,0-1 0,0-1 0,0 1 0,0-2 0,0 2-1,0 1 1,0-1 0,0-1 0,0 0-1,0 0 2,0 1-1,0 0-1,1 0 2,0 1-1,-1 0 0,0 1-1,0-2 1,0 1-1,0-1 2,0 0-1,1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0,0 1 1,-1 0 1,1 1-2,0-1 1,0 1-2,0 0 0,0-1 1,0-1 0,-1 1 1,1-2-2,0 2 1,0-2-1,0 1 1,0 0-1,0 0 1,0 0-1,0 0-1,-1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1-1,1 0 2,-1 1-2,0 0 2,0 0-1,0-1-1,1 1 1,-1-1-1,0 0 2,0 1-2,0 0 2,0 1-2,0-1 2,0-1-2,0 0 1,0 0 0,0 0-2,0 0 3,0 1-2,0 0 1,0 0-3,0-1 5,0 1-5,1-2 1,-1 0 1,0 1 1,0-1-1,0 0 1,0 0 0,0 1 0,0 0 0,0-1-1,0 0 1,0 1 0,0-2-3,0 1 0,0-1-1,0 0 0,0 0-8,0 0 0,0 0-3,0 0-6,0 0-13,0 0-29,0 0-90</inkml:trace>
  <inkml:trace contextRef="#ctx0" brushRef="#br0" timeOffset="6">196-187 9,'0'0'28,"0"0"4,0 0-7,0 0-6,0 0 1,0 0 0,0 0 2,0 0-2,0 0-1,0 0-4,0 0 1,0 0 1,0 3-7,0 0 3,0-1 6,0 1-7,0 0-3,0-1-1,0 2 0,0 0-3,0-1 1,0 1 1,0-1-5,0 1 4,0 0-2,0 0 1,0 0-2,0-1 1,0 1-1,0 0-1,0-1 1,0 0 0,0 0-1,0-1-2,0 2 0,0-1 0,0-2 0,0 2 0,0 0 1,0-1-2,0 1 1,0 0 0,0 0 0,0-1 0,0 0 0,0 0 0,0 0 0,0 0 0,0 1 0,0-1 0,0 0 0,0 0 0,0-1 0,0 0 0,-1 0 0,1 1 0,0-1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1,2 0-3,-2-1 0,1 1-2,-1 0-2,0 1-3,0-1 3,0 1-3,1 0 1,-1 0 0,0 0-1,0 0 0,0 0 0,0-1-1,0 0 0,0 1 2,0-1-1,0 0 0,0 0-1,0-1 2,0 2-2,0-1 2,0 1-2,0 0 0,1-2 2,-1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3,0 0-1,1 0-6,-1-1 0,0 1 0,0 0-1,0 0 2,0 0-1,0 0-1,0 0 1,0 0 1,0 0-1,0-1-1,0 1 2,0 0 0,1 0-1,0 0 1,0 0 5,-1 0 0,0 0 2,0 0 1,0 0-2,0 0-5,0 0-1,0 0 4,0 0-2,0 0 0,0 0 5,0 0 3,1 0 0,-1 0 0,1 0 1,-1 0-3,1 1 5,-1 0-6,0-1 1,0 0 2,0 1-2,0 0 4,0 2-9,0-1 3,0 1-5,0 0 3,0 0 0,0-1 0,0 1 1,0-1 0,0 0-1,0 1 0,0-1 0,0 1-2,0 0 1,1 2-4,-1-2 1,0 1 0,0-2-2,0 1 2,0 0 1,0 0-2,0-2 0,0 1 1,0 1 0,0-1 1,0 2-2,0-1 0,0 0 1,0-1-2,0 1-1,0 0 2,0 0 2,0 1-2,0 0 0,0-1-2,0 0 4,0-1-2,0 1-2,1 0 2,-1 0 2,0-1-2,0 0 0,0 0 1,0 0-1,0 0 0,0 0-1,0 0 2,0 0-2,0 1 1,0-1-2,0-1 2,0 0 0,0 0-1,1-1 1,-1 1-1,0-1-1,0 0 0,0 0 2,0 1 0,1 0-2,-1 0 2,0 0-2,0 0 2,0 0-3,0 0 0,1 0 0,-1 0 3,0 1-2,0-1-1,1 1 2,-1-1 0,1 1 0,-1-1 0,0 0-2,0 0 0,0-1-2,0 0-1,0 0-2,0 0-3,0 0-12,0 0-14,0 0-68</inkml:trace>
  <inkml:trace contextRef="#ctx0" brushRef="#br0" timeOffset="9">287-180 6,'0'0'36,"0"0"-8,0-1-15,0 1-7,0 0-2,0 0-3,0 0 1,0 0 1,0 0 0,0 0 2,0 0-1,0 0-2,0-1-3,0 1 2,0 0 0,0 0-1,0 0 3,0-1-3,0 1 2,0 0 5,0-1 5,0 1 0,0 0-2,0 0-2,0 0-6,0 0 0,0 0 1,0 0 0,0 0 4,1 0 3,-1 0 5,0 0-1,0 0-3,0 0-1,0 0 0,0 0-3,0 0-4,0 0 3,0 0 4,1 0 6,-1 1-5,0-1 0,0 1-3,0 1 0,0 0-2,0 0-2,1 0-1,-1 0-1,0-1 2,0 2 1,1 0-3,-1 0 4,0 0-2,0 0 0,0 0-6,0 0 4,0 0-2,0 1 0,0-1-2,1 0 5,-1-1-3,0 1-1,0 0 1,0 0 1,0-1-1,0 0-1,0 0 2,0 1-1,0-1 0,0 0-1,0 0 2,0 0-1,0 0-1,1 1 1,-1 0 0,0-1 1,0 0-2,0 2 1,1-1 0,-1-1 1,0 0-2,0 0 2,0 0-1,0-1-1,0 2 1,0 0-2,1 0 4,-1-1-2,0 1-2,1-1 2,-1 1 2,0-1-4,0 0 2,0 1 0,1-1 2,-1-1-2,0 0 0,1 0 0,-1 0 0,0 0 0,0 0-2,0-1 2,0 1 0,0-1 0,0 1 0,0-1-1,0 1 2,1-1-2,0 0 2,-1 1-1,0 0 0,0 0 0,0 0 0,0-1-1,0 1 1,0-1 0,0 1 0,0-1-1,0 0 0,0 0 2,0 1-2,0-1-1,0 0-3,0 0-10,0 0-18,0 0-35,0 0-62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71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70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1,0 0 0,-1 0-1,0 0 0,0 0 0,0-1-1,0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69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68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67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1,0 0 0,-1 0-1,0 0 0,0 0 0,0-1-1,0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66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1 1,0-1 0,0 0-1,0 0 3,0-1-3,0 2 2,0-1-3,0 1 2,0 0-1,0 0 0,0-1 0,0-1 0,0 2 0,0-3 0,0 2 0,0-1 0,0 1 1,0 0-2,0-1 1,0 0 0,0 0 0,0 2-1,0 0 1,0-2 1,0 1-2,0-1 2,0 0-2,0 0 2,0 2-2,0-1 0,0 0 1,0 0 0,0 0 0,1-1-1,-1 0 2,0-1-2,1 2 1,0 0 0,-1 0 1,0 2-2,0-2-1,0 0 2,0-1 0,0 0 0,0 0-1,0 0 2,0 1-2,1-1 2,-1 0-3,0 1 2,0-1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 0-2,1 1 2,0-1-1,0 0 1,0 0-2,0-1 2,0 1-2,0 0 2,0 1-2,0-1 1,0 1 0,0 0 0,0-1 1,0 0-1,0 0 0,0 1 0,0-2 0,0 1 0,0 0 0,0-2 0,0 2-1,0 1 1,0-2 0,0 0 0,0 0-1,0 0 2,0 1-1,1 0-1,-1 1 2,1 0-1,-1 0 0,0 0-1,0 0 1,0-1-1,0 1 2,0-1-1,1 1 0,-1 0 0,1 0-1,0 0 1,-1 0-1,0-1 1,0 0 0,0-1 0,0-1-2,0 1 2,0-1-1,0 1 2,0-1-2,1 1 1,-1-1-2,0 0 0,0 1 1,0-1-3,0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2,0-1-2,0 0 2,0 0-2,0 1 2,0 0-1,0-1-1,0 1 2,0-1-2,0 0 3,0 0-3,0-1-2,0 0 4,0 1-4,0-1 2,-1 0 0,1 1 2,0-1-4,0 1 2,0-1 0,0 0 2,0 1-4,0-2 2,0 1-1,0 0 2,0-1-1,0 1-1,0-1 2,0 2-2,0-2 1,0 0 0,0 0-1,0 0 0,0 2 1,0-1 0,0 2 0,0-2 0,0 0 0,0-1 1,0 0-2,0 2 1,0-1 0,0 0 1,0 1-2,0-1 0,0 0 1,0 1 0,0-2 0,0-1 0,0 2 0,0-1 0,0 0 0,0 0-1,0 0 2,0 1-1,0-1-1,0 0 1,0 1 0,0 0 0,0 0-3,0-1 3,0-1-2,0 1-1,0-1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 0-2,0-2-1,0 2 0,0 0 0,0 0-1,0 0-2,0 1-2,0 1 0,-1 0 2,0-1-2,1 0 0,0 0 1,0-1 1,0 2-2,-1 0 1,1 0-2,0 0 0,0-2 1,0 0 0,-1 1 1,1-1-2,0 0 1,0 0-1,0 0 1,0 0-1,0 0 1,0-1-1,0 2-1,-1-2 3,1 2-2,0-2 0,0 1 0,0 1 1,0-1-2,0 0 3,0 0-3,0 1 1,0-1-1,0 0 1,0-1 1,0 1-2,0 0 1,0 0 0,0 1 1,0 0-2,0-1 1,0 2 0,0-2 0,0 0 0,0 1-1,0 0 2,0 0-1,0-1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1-1,0-2-1,0 2-2,0-2 0,0 1 1,0 0-2,0 1 0,0 0 1,0 0-1,0 0 0,0 0 0,0-1 2,0 1-4,0 0 2,0 1 0,0 0 0,0-2 0,0 2 0,0-2 0,0 2-1,0-2 2,0 2-1,0-1 0,0 0-1,0-1 1,0 1 0,0 0 0,0-1 0,0 1 0,0-1 0,1 0-1,-1 0 2,0 0-2,1 2 2,-1-1-1,0-1-1,0 0 1,0 0-1,0 1 2,1 0-2,-1 0 2,0 1-2,0-2 2,0 1-2,0-1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3-7,0-1 3,0 0 6,0 1-7,0 0-3,0-1-1,0 2 0,0 0-3,0 0 1,0 0 1,0-2-5,0 2 4,0 0-2,0 0 1,0 0-2,0 0 1,0 0-1,0-1-1,0 1 1,0-2 0,0 1-1,0 0-2,0 1 0,0-2 0,0 0 0,0 1 0,0-1 1,0 1-2,0 0 1,0 0 0,0-1 0,0 1 0,0-1 0,0 0 0,0 0 0,0 0 0,0 0 0,0 1 0,0-1 0,0-1 0,0 1 0,0-1 0,0 0 0,-1 0 0,1 1 0,0 0-2,0 1 4,0-1-2,0 0 0,0 0-2,0 0 4,0 0-4,0-2 1,0 2 2,0-1-1,0 0 0,0 1-1,0 0 2,0 0-1,0 1 0,0-1-1,0 0 1,0-1 0,0-1-1,0 0 0,0 1-1,0-1 1,0 0-2,0 0-1,0 0 0,0 1-6,0-1-9,0 0-12,0 0-21,0 0-61</inkml:trace>
  <inkml:trace contextRef="#ctx0" brushRef="#br0" timeOffset="7">234-183 1,'-1'0'38,"1"0"-11,0 0-7,0 0 0,0 0 4,0 0-5,0 0-3,0 0 4,0 0-1,0 0-1,0 0 1,0 0-2,0 0-1,0 0-1,0 0-3,0 0 2,0 0-2,0 0 3,0 0-2,0 0-1,0 0-4,0 0 0,0 0 3,0 0-2,0 2 0,0 1 1,1 0-3,-1-1 0,1 1-2,-1 0-2,0 1-3,0 0 3,0 0-3,1-1 1,-1 1 0,0 1-1,0-1 0,1-1 0,-1 1-1,0-2 0,0 2 2,0 0-1,0-2 0,0 1-1,0 0 2,0 1-2,0-2 2,0 3-2,0-2 0,0 0 2,0 0-2,0-1 1,0 0-2,0 1 2,0-1-3,1 0 3,-1 0-1,0 0-1,0-1 1,0 1-1,0 0 1,0 1-2,0-2 2,0 1 1,0 0-1,0 0 1,0 1 0,0-1-2,0 0 0,0 0 0,0 0 1,0 1 1,0-2-2,0 2 2,0-2-1,0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2-2,0-2 4,0 3-9,0-1 3,0 1-5,0 0 3,0 0 0,0-1 0,0 1 1,0 0 0,0-1-1,0 0 0,0 1 0,0 0-2,0 0 1,1 1-4,-1 0 1,0-1 0,0 0-2,0 0 2,0-1 1,0 1-2,0-1 0,0 0 1,0 1 0,0-1 1,0 1-2,0 1 0,0-2 1,0 1-2,1 0-1,-1 0 2,0 0 2,0 1-2,0-1 0,0 0-2,0 0 4,0 0-2,0 0-2,0 0 2,0 0 2,0-1-2,0 0 0,0 0 1,1 0-1,-1-1 0,0 2-1,0-1 2,0 0-2,0 0 1,0 1-2,0-2 2,0-1 0,0 2-1,0-2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1 6,0-1-5,0 0 0,0 1-3,0 1 0,0 0-2,0 0-2,1 0-1,-1 0-1,1-1 2,-1 2 1,0 1-3,0-2 4,0 1-2,0 0 0,0 0-6,0 1 4,0-1-2,1 1 0,-1-2-2,1 2 5,-1-2-3,0 0-1,0 1 1,0 0 1,0-1-1,0 1-1,0-1 2,0 1-1,0-1 0,0-1-1,0 2 2,0-2-1,0 2-1,0 0 1,0-1 0,0 1 1,1-1-2,-1 2 1,0-2 0,1 0 1,-1 1-2,0-2 2,0 1-1,0 0-1,0 1 1,0 0-2,0-1 4,0 1-2,0-1-2,1 1 2,-1 0 2,1-1-4,-1 0 2,0 1 0,0-2 2,1 1-2,-1-1 0,0 0 0,0-1 0,0 2 0,0-1-2,0-1 2,0 1 0,1-1 0,-1 1 0,0-1-1,0 1 2,1-1-2,-1 0 2,0 1-1,0 0 0,0 0 0,0 0 0,0-1-1,0 1 1,0-1 0,0 1 0,0-1-1,0 0 0,0 0 2,0 1-2,0-1-1,0 0-3,0 0-10,0 0-18,0 0-35,0 0-62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65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64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1,0 0 0,-1 0-1,0 0 0,0 0 0,0-1-1,0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4.90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5.63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60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0 0,0-1 0,0 0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1-3,1-1-1,0 1 1,-1 0 1,0 0-1,1 1 0,0 0 1,0-1-2,0 1 0,0-2 0,0-1-2,0 2 2,0 0-1,0-2 1,0 1-2,0 0 2,0-1-2,0 2 2,0-1-2,0 1 1,0 0 0,0 0 0,0-1 1,0 0-1,0-1 0,0 2 0,0-1 0,0-1 0,0 1 0,0-2 0,0 2-1,0 1 1,0-1 0,0-1 0,0 0-1,0 0 2,0 1-1,0 0-1,1 0 2,0 1-1,-1 0 0,0 1-1,0-2 1,0 1-1,0-1 2,0 0-1,1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0,0 1 1,-1 0 1,1 1-2,0-1 1,0 1-2,0 0 0,0-1 1,0-1 0,-1 1 1,1-2-2,0 2 1,0-2-1,0 1 1,0 0-1,0 0 1,0 0-1,0 0-1,-1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1-1,1 0 2,-1 1-2,0 0 2,0 0-1,0-1-1,1 1 1,-1-1-1,0 0 2,0 1-2,0 0 2,0 1-2,0-1 2,0-1-2,0 0 1,0 0 0,0 0-2,0 0 3,0 1-2,0 0 1,0 0-3,0-1 5,0 1-5,1-2 1,-1 0 1,0 1 1,0-1-1,0 0 1,0 0 0,0 1 0,0 0 0,0-1-1,0 0 1,0 1 0,0-2-3,0 1 0,0-1-1,0 0 0,0 0-8,0 0 0,0 0-3,0 0-6,0 0-13,0 0-29,0 0-90</inkml:trace>
  <inkml:trace contextRef="#ctx0" brushRef="#br0" timeOffset="6">196-187 9,'0'0'28,"0"0"4,0 0-7,0 0-6,0 0 1,0 0 0,0 0 2,0 0-2,0 0-1,0 0-4,0 0 1,0 0 1,0 3-7,0 0 3,0-1 6,0 1-7,0 0-3,0-1-1,0 2 0,0 0-3,0-1 1,0 1 1,0-1-5,0 1 4,0 0-2,0 0 1,0 0-2,0-1 1,0 1-1,0 0-1,0-1 1,0 0 0,0 0-1,0-1-2,0 2 0,0-1 0,0-2 0,0 2 0,0 0 1,0-1-2,0 1 1,0 0 0,0 0 0,0-1 0,0 0 0,0 0 0,0 0 0,0 0 0,0 1 0,0-1 0,0 0 0,0 0 0,0-1 0,0 0 0,-1 0 0,1 1 0,0-1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1,2 0-3,-2-1 0,1 1-2,-1 0-2,0 1-3,0-1 3,0 1-3,1 0 1,-1 0 0,0 0-1,0 0 0,0 0 0,0-1-1,0 0 0,0 1 2,0-1-1,0 0 0,0 0-1,0-1 2,0 2-2,0-1 2,0 1-2,0 0 0,1-2 2,-1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3,0 0-1,1 0-6,-1-1 0,0 1 0,0 0-1,0 0 2,0 0-1,0 0-1,0 0 1,0 0 1,0 0-1,0-1-1,0 1 2,0 0 0,1 0-1,0 0 1,0 0 5,-1 0 0,0 0 2,0 0 1,0 0-2,0 0-5,0 0-1,0 0 4,0 0-2,0 0 0,0 0 5,0 0 3,1 0 0,-1 0 0,1 0 1,-1 0-3,1 1 5,-1 0-6,0-1 1,0 0 2,0 1-2,0 0 4,0 2-9,0-1 3,0 1-5,0 0 3,0 0 0,0-1 0,0 1 1,0-1 0,0 0-1,0 1 0,0-1 0,0 1-2,0 0 1,1 2-4,-1-2 1,0 1 0,0-2-2,0 1 2,0 0 1,0 0-2,0-2 0,0 1 1,0 1 0,0-1 1,0 2-2,0-1 0,0 0 1,0-1-2,0 1-1,0 0 2,0 0 2,0 1-2,0 0 0,0-1-2,0 0 4,0-1-2,0 1-2,1 0 2,-1 0 2,0-1-2,0 0 0,0 0 1,0 0-1,0 0 0,0 0-1,0 0 2,0 0-2,0 1 1,0-1-2,0-1 2,0 0 0,0 0-1,1-1 1,-1 1-1,0-1-1,0 0 0,0 0 2,0 1 0,1 0-2,-1 0 2,0 0-2,0 0 2,0 0-3,0 0 0,1 0 0,-1 0 3,0 1-2,0-1-1,1 1 2,-1-1 0,1 1 0,-1-1 0,0 0-2,0 0 0,0-1-2,0 0-1,0 0-2,0 0-3,0 0-12,0 0-14,0 0-68</inkml:trace>
  <inkml:trace contextRef="#ctx0" brushRef="#br0" timeOffset="9">287-180 6,'0'0'36,"0"0"-8,0-1-15,0 1-7,0 0-2,0 0-3,0 0 1,0 0 1,0 0 0,0 0 2,0 0-1,0 0-2,0-1-3,0 1 2,0 0 0,0 0-1,0 0 3,0-1-3,0 1 2,0 0 5,0-1 5,0 1 0,0 0-2,0 0-2,0 0-6,0 0 0,0 0 1,0 0 0,0 0 4,1 0 3,-1 0 5,0 0-1,0 0-3,0 0-1,0 0 0,0 0-3,0 0-4,0 0 3,0 0 4,1 0 6,-1 1-5,0-1 0,0 1-3,0 1 0,0 0-2,0 0-2,1 0-1,-1 0-1,0-1 2,0 2 1,1 0-3,-1 0 4,0 0-2,0 0 0,0 0-6,0 0 4,0 0-2,0 1 0,0-1-2,1 0 5,-1-1-3,0 1-1,0 0 1,0 0 1,0-1-1,0 0-1,0 0 2,0 1-1,0-1 0,0 0-1,0 0 2,0 0-1,0 0-1,1 1 1,-1 0 0,0-1 1,0 0-2,0 2 1,1-1 0,-1-1 1,0 0-2,0 0 2,0 0-1,0-1-1,0 2 1,0 0-2,1 0 4,-1-1-2,0 1-2,1-1 2,-1 1 2,0-1-4,0 0 2,0 1 0,1-1 2,-1-1-2,0 0 0,1 0 0,-1 0 0,0 0 0,0 0-2,0-1 2,0 1 0,0-1 0,0 1 0,0-1-1,0 1 2,1-1-2,0 0 2,-1 1-1,0 0 0,0 0 0,0 0 0,0-1-1,0 1 1,0-1 0,0 1 0,0-1-1,0 0 0,0 0 2,0 1-2,0-1-1,0 0-3,0 0-10,0 0-18,0 0-35,0 0-62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9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8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1,0 0 0,-1 0-1,0 0 0,0 0 0,0-1-1,0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7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6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5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1,0 0 0,-1 0-1,0 0 0,0 0 0,0-1-1,0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4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1 1,0-1 0,0 0-1,0 0 3,0-1-3,0 2 2,0-1-3,0 1 2,0 0-1,0 0 0,0-1 0,0-1 0,0 2 0,0-3 0,0 2 0,0-1 0,0 1 1,0 0-2,0-1 1,0 0 0,0 0 0,0 2-1,0 0 1,0-2 1,0 1-2,0-1 2,0 0-2,0 0 2,0 2-2,0-1 0,0 0 1,0 0 0,0 0 0,1-1-1,-1 0 2,0-1-2,1 2 1,0 0 0,-1 0 1,0 2-2,0-2-1,0 0 2,0-1 0,0 0 0,0 0-1,0 0 2,0 1-2,1-1 2,-1 0-3,0 1 2,0-1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 0-2,1 1 2,0-1-1,0 0 1,0 0-2,0-1 2,0 1-2,0 0 2,0 1-2,0-1 1,0 1 0,0 0 0,0-1 1,0 0-1,0 0 0,0 1 0,0-2 0,0 1 0,0 0 0,0-2 0,0 2-1,0 1 1,0-2 0,0 0 0,0 0-1,0 0 2,0 1-1,1 0-1,-1 1 2,1 0-1,-1 0 0,0 0-1,0 0 1,0-1-1,0 1 2,0-1-1,1 1 0,-1 0 0,1 0-1,0 0 1,-1 0-1,0-1 1,0 0 0,0-1 0,0-1-2,0 1 2,0-1-1,0 1 2,0-1-2,1 1 1,-1-1-2,0 0 0,0 1 1,0-1-3,0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2,0-1-2,0 0 2,0 0-2,0 1 2,0 0-1,0-1-1,0 1 2,0-1-2,0 0 3,0 0-3,0-1-2,0 0 4,0 1-4,0-1 2,-1 0 0,1 1 2,0-1-4,0 1 2,0-1 0,0 0 2,0 1-4,0-2 2,0 1-1,0 0 2,0-1-1,0 1-1,0-1 2,0 2-2,0-2 1,0 0 0,0 0-1,0 0 0,0 2 1,0-1 0,0 2 0,0-2 0,0 0 0,0-1 1,0 0-2,0 2 1,0-1 0,0 0 1,0 1-2,0-1 0,0 0 1,0 1 0,0-2 0,0-1 0,0 2 0,0-1 0,0 0 0,0 0-1,0 0 2,0 1-1,0-1-1,0 0 1,0 1 0,0 0 0,0 0-3,0-1 3,0-1-2,0 1-1,0-1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 0-2,0-2-1,0 2 0,0 0 0,0 0-1,0 0-2,0 1-2,0 1 0,-1 0 2,0-1-2,1 0 0,0 0 1,0-1 1,0 2-2,-1 0 1,1 0-2,0 0 0,0-2 1,0 0 0,-1 1 1,1-1-2,0 0 1,0 0-1,0 0 1,0 0-1,0 0 1,0-1-1,0 2-1,-1-2 3,1 2-2,0-2 0,0 1 0,0 1 1,0-1-2,0 0 3,0 0-3,0 1 1,0-1-1,0 0 1,0-1 1,0 1-2,0 0 1,0 0 0,0 1 1,0 0-2,0-1 1,0 2 0,0-2 0,0 0 0,0 1-1,0 0 2,0 0-1,0-1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1-1,0-2-1,0 2-2,0-2 0,0 1 1,0 0-2,0 1 0,0 0 1,0 0-1,0 0 0,0 0 0,0-1 2,0 1-4,0 0 2,0 1 0,0 0 0,0-2 0,0 2 0,0-2 0,0 2-1,0-2 2,0 2-1,0-1 0,0 0-1,0-1 1,0 1 0,0 0 0,0-1 0,0 1 0,0-1 0,1 0-1,-1 0 2,0 0-2,1 2 2,-1-1-1,0-1-1,0 0 1,0 0-1,0 1 2,1 0-2,-1 0 2,0 1-2,0-2 2,0 1-2,0-1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3-7,0-1 3,0 0 6,0 1-7,0 0-3,0-1-1,0 2 0,0 0-3,0 0 1,0 0 1,0-2-5,0 2 4,0 0-2,0 0 1,0 0-2,0 0 1,0 0-1,0-1-1,0 1 1,0-2 0,0 1-1,0 0-2,0 1 0,0-2 0,0 0 0,0 1 0,0-1 1,0 1-2,0 0 1,0 0 0,0-1 0,0 1 0,0-1 0,0 0 0,0 0 0,0 0 0,0 0 0,0 1 0,0-1 0,0-1 0,0 1 0,0-1 0,0 0 0,-1 0 0,1 1 0,0 0-2,0 1 4,0-1-2,0 0 0,0 0-2,0 0 4,0 0-4,0-2 1,0 2 2,0-1-1,0 0 0,0 1-1,0 0 2,0 0-1,0 1 0,0-1-1,0 0 1,0-1 0,0-1-1,0 0 0,0 1-1,0-1 1,0 0-2,0 0-1,0 0 0,0 1-6,0-1-9,0 0-12,0 0-21,0 0-61</inkml:trace>
  <inkml:trace contextRef="#ctx0" brushRef="#br0" timeOffset="7">234-183 1,'-1'0'38,"1"0"-11,0 0-7,0 0 0,0 0 4,0 0-5,0 0-3,0 0 4,0 0-1,0 0-1,0 0 1,0 0-2,0 0-1,0 0-1,0 0-3,0 0 2,0 0-2,0 0 3,0 0-2,0 0-1,0 0-4,0 0 0,0 0 3,0 0-2,0 2 0,0 1 1,1 0-3,-1-1 0,1 1-2,-1 0-2,0 1-3,0 0 3,0 0-3,1-1 1,-1 1 0,0 1-1,0-1 0,1-1 0,-1 1-1,0-2 0,0 2 2,0 0-1,0-2 0,0 1-1,0 0 2,0 1-2,0-2 2,0 3-2,0-2 0,0 0 2,0 0-2,0-1 1,0 0-2,0 1 2,0-1-3,1 0 3,-1 0-1,0 0-1,0-1 1,0 1-1,0 0 1,0 1-2,0-2 2,0 1 1,0 0-1,0 0 1,0 1 0,0-1-2,0 0 0,0 0 0,0 0 1,0 1 1,0-2-2,0 2 2,0-2-1,0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2-2,0-2 4,0 3-9,0-1 3,0 1-5,0 0 3,0 0 0,0-1 0,0 1 1,0 0 0,0-1-1,0 0 0,0 1 0,0 0-2,0 0 1,1 1-4,-1 0 1,0-1 0,0 0-2,0 0 2,0-1 1,0 1-2,0-1 0,0 0 1,0 1 0,0-1 1,0 1-2,0 1 0,0-2 1,0 1-2,1 0-1,-1 0 2,0 0 2,0 1-2,0-1 0,0 0-2,0 0 4,0 0-2,0 0-2,0 0 2,0 0 2,0-1-2,0 0 0,0 0 1,1 0-1,-1-1 0,0 2-1,0-1 2,0 0-2,0 0 1,0 1-2,0-2 2,0-1 0,0 2-1,0-2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1 6,0-1-5,0 0 0,0 1-3,0 1 0,0 0-2,0 0-2,1 0-1,-1 0-1,1-1 2,-1 2 1,0 1-3,0-2 4,0 1-2,0 0 0,0 0-6,0 1 4,0-1-2,1 1 0,-1-2-2,1 2 5,-1-2-3,0 0-1,0 1 1,0 0 1,0-1-1,0 1-1,0-1 2,0 1-1,0-1 0,0-1-1,0 2 2,0-2-1,0 2-1,0 0 1,0-1 0,0 1 1,1-1-2,-1 2 1,0-2 0,1 0 1,-1 1-2,0-2 2,0 1-1,0 0-1,0 1 1,0 0-2,0-1 4,0 1-2,0-1-2,1 1 2,-1 0 2,1-1-4,-1 0 2,0 1 0,0-2 2,1 1-2,-1-1 0,0 0 0,0-1 0,0 2 0,0-1-2,0-1 2,0 1 0,1-1 0,-1 1 0,0-1-1,0 1 2,1-1-2,-1 0 2,0 1-1,0 0 0,0 0 0,0 0 0,0-1-1,0 1 1,0-1 0,0 1 0,0-1-1,0 0 0,0 0 2,0 1-2,0-1-1,0 0-3,0 0-10,0 0-18,0 0-35,0 0-62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3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2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1,0 0 0,-1 0-1,0 0 0,0 0 0,0-1-1,0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4.90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6.51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0,0 1-3,-2-1 2,2 1-1,0-1 1,-1 1-3,1-1-1,0 1 1,-1 0 1,1 0-1,0 1 0,0 0 1,0-1-2,0 1 0,0-2 0,-1-1-2,1 2 2,0 0-1,0-1 1,0-1-2,0 1 2,0-1-2,0 2 2,0-1-2,0 1 1,0 0 0,0 0 0,0-1 1,0 0-1,0-1 0,0 2 0,0-1 0,0 0 0,0-1 0,0-1 0,0 2-1,0 1 1,0-1 0,0-1 0,0 0-1,0 0 2,0 1-1,1 0-1,-1 0 2,1 1-1,-1 0 0,0 1-1,0-2 1,0 1-1,0-1 2,0 0-1,1 1 0,-1 0 0,1 1-1,0-2 1,-1 1-1,0-1 1,0 0 0,0-1 0,0-1-2,0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4,0 0-4,0 0 2,-1 1 0,1-1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0-4,1 0 0,-1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1-2,0 1 0,-1-1 2,0 1-2,1-2 0,0 1 1,0 0 1,0 1-2,-1-1 1,1 1-2,0 0 0,0-1 1,0-1 0,-1 1 1,1-2-2,0 2 1,0-2-1,0 1 1,0 0-1,0 1 1,0-2-1,0 1-1,-1 0 3,1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1,0-1-1,0 0 2,1 1-2,-1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196-186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234-184 1,'-1'0'38,"1"0"-11,0 0-7,0 0 0,0 0 4,0 0-5,0 0-3,0 0 4,0 0-1,0 0-1,0 0 1,0 0-2,0 0-1,0 0-1,0 0-3,0 0 2,0 0-2,0 0 3,0 0-2,0 0-1,0 0-4,0 0 0,0 0 3,0 1-2,0 1 0,0 1 1,1 0-3,-1-1 0,1 1-2,-1 0-2,0 1-3,0-1 3,0 1-3,1 0 1,-1 0 0,0 0-1,0 0 0,1 0 0,-1-1-1,0 0 0,0 1 2,0-1-1,0 0 0,0 0-1,0 0 2,0 0-2,0 0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259-184 22,'0'0'21,"0"-1"-12,0 1-3,0 0 0,0 0-1,0 0 6,0 0 2,0 0-6,0 0-5,0 0 2,0 0 3,1 0-1,-1 0-6,0-1 0,0 1 0,0 0-1,0 0 2,0 0-1,0 0-1,0 0 1,0 0 1,0 0-1,0 0-1,0 0 2,0 0 0,1 0-1,1 0 1,-2 0 5,0 0 0,1 0 2,-1 0 1,0 0-2,0 0-5,0 0-1,0 0 4,0 0-2,0 0 0,0 0 5,0 0 3,0 0 0,0 0 0,1 0 1,-1 0-3,1 0 5,-1 1-6,0-1 1,0 0 2,0 1-2,0 0 4,0 2-9,0-1 3,0 1-5,0 0 3,0 0 0,0-1 0,0 1 1,0-1 0,0 0-1,0 1 0,0-1 0,0 1-2,0 0 1,1 2-4,-1-2 1,0 1 0,0-2-2,0 1 2,0 0 1,0 0-2,0-2 0,0 1 1,0 1 0,0-1 1,0 2-2,0-1 0,0 0 1,0-1-2,1 1-1,-1 1 2,0-2 2,0 2-2,0 0 0,0-1-2,0 0 4,0 0-2,0-1-2,0 1 2,0 0 2,0-1-2,0 0 0,0 0 1,1 0-1,-1 0 0,0 0-1,0 0 2,0 0-2,0 1 1,0-1-2,0-1 2,0 0 0,0 0-1,0-1 1,0 1-1,0-1-1,0 0 0,1 0 2,-1 1 0,0 0-2,1 0 2,-1 0-2,0 0 2,0 0-3,0 0 0,1 0 0,-1 0 3,0 1-2,0-1-1,1 1 2,-1-1 0,0 1 0,0-1 0,0 0-2,0 0 0,1-1-2,-1 0-1,0 0-2,0 0-3,0 0-12,0 0-14,0 0-68</inkml:trace>
  <inkml:trace contextRef="#ctx0" brushRef="#br0" timeOffset="9">287-180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71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0 0,0-1 0,0 0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0-1,0-2 1,0 1-2,0 0 2,0-1-2,0 2 2,0-1-2,0 1 1,0 0 0,0 0 0,0-1 1,0 0-1,0-1 0,0 2 0,0-1 0,0-1 0,0 1 0,0-2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16,'-2'25'21,"2"-25"-8,0 0 0,0 0-1,0 0 3,0 0 1,0 0-1,0 0 1,0 0 3,0 0-5,0 0 1,0 0 2,0 1-2,0-1-5,0 0-4,0 0 3,0 0 0,0 1 1,0 0-1,0 1 4,0 0-4,0-1-2,0 0-1,0 1 0,0 0 0,0 0-1,0 0-2,0 1-2,0 1 0,0-1 2,-1 1-2,1-2 0,-1 1 1,1 0 1,0 1-2,-1-1 1,1 1-2,0 0 0,0-1 1,0-1 0,0 1 1,0-2-2,0 2 1,0-2-1,0 1 1,0 0-1,0 0 1,-1 0-1,1 0-1,0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151-178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1,0-1-1,1 0 2,-1 1-2,0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195-187 9,'0'0'28,"0"0"4,0 0-7,0 0-6,0 0 1,0 0 0,0 0 2,0 0-2,0 0-1,0 0-4,0 0 1,0 0 1,0 3-7,0 0 3,0-1 6,0 1-7,0 0-3,0-1-1,0 2 0,0 0-3,0-1 1,0 1 1,0-1-5,0 1 4,0 0-2,0 0 1,0 0-2,0-1 1,0 1-1,0 0-1,0-1 1,0 0 0,0 0-1,0-1-2,0 2 0,0-1 0,0-2 0,0 2 0,0 0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232-184 1,'0'0'38,"0"0"-11,0 0-7,0 0 0,0 0 4,0 0-5,0 0-3,0 0 4,0 0-1,0 0-1,0 0 1,0 0-2,0 0-1,0 0-1,0 0-3,0 0 2,0 0-2,0 0 3,0 0-2,0 0-1,0 0-4,0 0 0,0 0 3,0 1-2,0 1 0,0 1 1,1 0-3,-1-1 0,1 1-2,-1 0-2,0 1-3,0-1 3,0 1-3,1 0 1,-1 0 0,0 0-1,0 0 0,1 0 0,-1-1-1,0 0 0,0 1 2,0-1-1,0 0 0,0 0-1,0-1 2,0 2-2,0-1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3,0 0-1,1 0-6,-1-1 0,0 1 0,0 0-1,0 0 2,0 0-1,0 0-1,0 0 1,0 0 1,0 0-1,0-1-1,0 1 2,0 0 0,1 0-1,1 0 1,-2 0 5,0 0 0,0 0 2,0 0 1,0 0-2,0 0-5,0 0-1,0 0 4,0 0-2,0 0 0,0 0 5,0 0 3,1 0 0,-1 0 0,1 0 1,-1 0-3,1 1 5,-1 0-6,0-1 1,0 0 2,0 1-2,0 0 4,0 2-9,0-1 3,0 1-5,0 0 3,0 0 0,0-1 0,0 1 1,0-1 0,0 0-1,0 1 0,0-1 0,0 1-2,0 0 1,1 2-4,-1-2 1,0 1 0,0-2-2,0 1 2,0 0 1,0 0-2,0-2 0,0 1 1,0 1 0,0-1 1,0 2-2,0-1 0,0 0 1,0-1-2,0 1-1,0 0 2,0 0 2,0 1-2,0 0 0,0-1-2,0 0 4,0-1-2,0 1-2,1 0 2,-1 0 2,0-1-2,0 0 0,0 0 1,0 0-1,0 0 0,0 0-1,0 0 2,0 0-2,0 1 1,0-1-2,0-1 2,0 0 0,0 0-1,1-1 1,-1 1-1,0-1-1,0 0 0,0 0 2,0 1 0,1 0-2,-1 0 2,0 0-2,0 0 2,0 0-3,1 0 0,-1 0 0,0 0 3,0 1-2,0-1-1,1 1 2,0-1 0,-1 1 0,0-1 0,0 0-2,0 0 0,0-1-2,0 0-1,0 0-2,0 0-3,0 0-12,0 0-14,0 0-68</inkml:trace>
  <inkml:trace contextRef="#ctx0" brushRef="#br0" timeOffset="9">286-180 6,'0'0'36,"0"0"-8,0-1-15,0 1-7,0 0-2,0 0-3,0 0 1,0 0 1,0 0 0,0 0 2,0 0-1,0 0-2,0-1-3,0 1 2,0 0 0,0 0-1,0 0 3,0-1-3,0 1 2,0 0 5,0-1 5,0 1 0,0 0-2,0 0-2,0 0-6,0 0 0,0 0 1,0 0 0,0 0 4,1 0 3,-1 0 5,0 0-1,0 0-3,0 0-1,0 0 0,0 0-3,0 0-4,0 0 3,0 0 4,1 0 6,-1 1-5,0-1 0,0 1-3,0 1 0,0 0-2,0 0-2,1 0-1,-1 0-1,0-1 2,0 2 1,1 0-3,-1 0 4,0 0-2,0 0 0,0 0-6,0 0 4,0 0-2,0 1 0,0-1-2,1 0 5,-1-1-3,0 1-1,0 0 1,0 0 1,0-1-1,0 0-1,0 0 2,0 1-1,0-1 0,0 0-1,0 0 2,0 0-1,0 0-1,1 1 1,-1 0 0,0-1 1,0 0-2,0 2 1,1-1 0,-1-1 1,0 0-2,0 0 2,0 0-1,0-1-1,0 2 1,0 0-2,1 0 4,-1-1-2,0 1-2,1-1 2,-1 1 2,0-1-4,0 0 2,0 1 0,1-1 2,-1-1-2,0 0 0,1 0 0,-1 0 0,0 0 0,0 0-2,0-1 2,0 1 0,0-1 0,0 1 0,0-1-1,0 1 2,1-1-2,0 0 2,-1 1-1,0 0 0,0 0 0,0 0 0,0-1-1,0 1 1,0-1 0,0 1 0,0-1-1,0 0 0,0 0 2,0 1-2,0-1-1,0 0-3,0 0-10,0 0-18,0 0-35,0 0-62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70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9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8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7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6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5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1 1,0-1 0,0 0-1,0 0 3,0-1-3,0 2 2,0-1-3,0 1 2,0 0-1,0 0 0,0-1 0,0-1 0,0 2 0,0-3 0,0 2 0,0-1 0,0 1 1,0 0-2,0-1 1,0 0 0,0 0 0,0 2-1,0 0 1,0-2 1,0 1-2,0-1 2,0 0-2,0 0 2,0 2-2,0-1 0,0 0 1,0 0 0,0 0 0,1-1-1,-1 0 2,0-1-2,1 2 1,0 0 0,-1 0 1,0 2-2,0-2-1,0 0 2,0-1 0,0 0 0,0 0-1,0 0 2,0 1-2,1-1 2,-1 0-3,0 1 2,0-1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 0-2,0 1 2,0-1-1,0 0 1,0 0-2,0-1 2,0 1-2,0 0 2,0 1-2,0-1 1,0 1 0,0 0 0,0-1 1,0 0-1,0 0 0,0 1 0,0-2 0,0 1 0,0 0 0,0-2 0,0 2-1,0 1 1,0-2 0,0 0 0,0 0-1,0 0 2,0 1-1,0 0-1,1 1 2,-1 0-1,0 0 0,0 0-1,0 0 1,0-1-1,0 1 2,1-1-1,0 1 0,-1 0 0,1 0-1,-1 0 1,0 0-1,0-1 1,0 0 0,0-1 0,1-1-2,-1 1 2,0-1-1,0 1 2,0-1-2,0 1 1,0-1-2,0 0 0,0 1 1,0-1-3,0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2,0-1-2,0 0 2,0 0-2,0 1 2,0 0-1,0-1-1,0 1 2,0-1-2,0 0 3,0 0-3,0-1-2,0 0 4,-1 1-4,1-1 2,0 0 0,0 1 2,0-1-4,0 1 2,0-1 0,0 0 2,0 1-4,0-2 2,0 1-1,0 0 2,0-1-1,0 1-1,0-1 2,0 2-2,0-2 1,0 0 0,0 0-1,0 0 0,0 2 1,0-1 0,0 2 0,0-2 0,0 0 0,0-1 1,0 0-2,0 2 1,0-1 0,0 0 1,0 1-2,0-1 0,0 0 1,0 1 0,0-2 0,0-1 0,0 2 0,0-1 0,0 0 0,0 0-1,0 0 2,0 1-1,0-1-1,0 0 1,0 1 0,0 0 0,0 0-3,0-1 3,0-1-2,0 1-1,0-1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 0-2,0-2-1,0 2 0,0 0 0,0 0-1,0 0-2,0 1-2,-1 1 0,1 0 2,-1-1-2,1 0 0,-1 0 1,1-1 1,0 2-2,0 0 1,0 0-2,-1 0 0,1-2 1,0 0 0,0 1 1,0-1-2,0 0 1,0 0-1,0 0 1,0 0-1,0 0 1,-1-1-1,1 2-1,0-2 3,0 2-2,0-2 0,0 1 0,0 1 1,0-1-2,0 0 3,0 0-3,0 1 1,0-1-1,0 0 1,0-1 1,0 1-2,0 0 1,0 0 0,0 1 1,0 0-2,0-1 1,0 2 0,0-2 0,0 0 0,0 1-1,0 0 2,0 0-1,0-1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1-1,0-2-1,0 2-2,0-2 0,0 1 1,0 0-2,0 1 0,0 0 1,0 0-1,0 0 0,0 0 0,0-1 2,0 1-4,0 0 2,0 1 0,0 0 0,0-2 0,0 2 0,0-2 0,0 2-1,0-2 2,0 2-1,0-1 0,0 0-1,0-1 1,0 1 0,0 0 0,0-1 0,0 1 0,0-1 0,0 0-1,0 0 2,1 0-2,-1 2 2,0-1-1,0-1-1,0 0 1,0 0-1,1 1 2,-1 0-2,0 0 2,0 1-2,0-2 2,0 1-2,0-1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3-7,0-1 3,0 0 6,0 1-7,0 0-3,0-1-1,0 2 0,0 0-3,0 0 1,0 0 1,0-2-5,0 2 4,0 0-2,0 0 1,0 0-2,0 0 1,0 0-1,0-1-1,0 1 1,0-2 0,0 1-1,0 0-2,0 1 0,0-2 0,0 0 0,0 1 0,0-1 1,0 1-2,0 0 1,0 0 0,0-1 0,0 1 0,0-1 0,0 0 0,0 0 0,0 0 0,0 0 0,0 1 0,0-1 0,0-1 0,0 1 0,0-1 0,0 0 0,-1 0 0,1 1 0,0 0-2,0 1 4,0-1-2,0 0 0,0 0-2,0 0 4,0 0-4,0-2 1,0 2 2,0-1-1,0 0 0,0 1-1,0 0 2,0 0-1,0 1 0,0-1-1,0 0 1,0-1 0,0-1-1,0 0 0,0 1-1,0-1 1,0 0-2,0 0-1,0 0 0,0 1-6,0-1-9,0 0-12,0 0-21,0 0-61</inkml:trace>
  <inkml:trace contextRef="#ctx0" brushRef="#br0" timeOffset="7">233-183 1,'-1'0'38,"1"0"-11,0 0-7,0 0 0,0 0 4,0 0-5,0 0-3,0 0 4,0 0-1,0 0-1,0 0 1,0 0-2,0 0-1,0 0-1,0 0-3,0 0 2,0 0-2,0 0 3,0 0-2,0 0-1,0 0-4,0 0 0,0 0 3,0 0-2,0 2 0,0 1 1,1 0-3,-1-1 0,1 1-2,-1 0-2,0 1-3,1 0 3,-1 0-3,0-1 1,1 1 0,-1 1-1,0-1 0,0-1 0,0 1-1,0-2 0,0 2 2,0 0-1,0-2 0,0 1-1,0 0 2,0 1-2,0-2 2,0 3-2,0-2 0,1 0 2,-1 0-2,0-1 1,0 0-2,0 1 2,0-1-3,0 0 3,0 0-1,0 0-1,0-1 1,0 1-1,0 0 1,0 1-2,0-2 2,0 1 1,0 0-1,0 0 1,0 1 0,0-1-2,0 0 0,0 0 0,0 0 1,0 1 1,0-2-2,0 2 2,0-2-1,0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2-2,0-2 4,0 3-9,0-1 3,0 1-5,0 0 3,0 0 0,0-1 0,0 1 1,0 0 0,0-1-1,0 0 0,0 1 0,0 0-2,0 0 1,1 1-4,0 0 1,-1-1 0,0 0-2,0 0 2,0-1 1,0 1-2,0-1 0,0 0 1,0 1 0,0-1 1,0 1-2,0 1 0,0-2 1,0 1-2,0 0-1,0 0 2,0 0 2,0 1-2,0-1 0,0 0-2,0 0 4,0 0-2,0 0-2,0 0 2,0 0 2,0-1-2,0 0 0,0 0 1,1 0-1,-1-1 0,0 2-1,0-1 2,0 0-2,0 0 1,0 1-2,0-2 2,0-1 0,0 2-1,0-2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1 6,0-1-5,0 0 0,0 1-3,0 1 0,0 0-2,0 0-2,1 0-1,-1 0-1,1-1 2,-1 2 1,0 1-3,0-2 4,0 1-2,0 0 0,0 0-6,0 1 4,0-1-2,1 1 0,-1-2-2,1 2 5,-1-2-3,0 0-1,0 1 1,0 0 1,0-1-1,0 1-1,0-1 2,0 1-1,0-1 0,0-1-1,0 2 2,0-2-1,0 2-1,0 0 1,0-1 0,0 1 1,1-1-2,-1 2 1,0-2 0,1 0 1,-1 1-2,0-2 2,0 1-1,0 0-1,0 1 1,0 0-2,0-1 4,0 1-2,0-1-2,1 1 2,-1 0 2,1-1-4,-1 0 2,0 1 0,0-2 2,1 1-2,-1-1 0,0 0 0,0-1 0,0 2 0,0-1-2,0-1 2,0 1 0,1-1 0,-1 1 0,0-1-1,0 1 2,1-1-2,-1 0 2,0 1-1,0 0 0,0 0 0,0 0 0,0-1-1,0 1 1,0-1 0,0 1 0,0-1-1,0 0 0,0 0 2,0 1-2,0-1-1,0 0-3,0 0-10,0 0-18,0 0-35,0 0-62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4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3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5.760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7.62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83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0 0,0-1 0,0 0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0-1,0-2 1,0 1-2,0 0 2,0-1-2,0 2 2,0-1-2,0 1 1,0 0 0,0 0 0,0-1 1,0 0-1,0-1 0,0 2 0,0-1 0,0-1 0,0 1 0,0-2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16,'-2'25'21,"2"-25"-8,0 0 0,0 0-1,0 0 3,0 0 1,0 0-1,0 0 1,0 0 3,0 0-5,0 0 1,0 0 2,0 1-2,0-1-5,0 0-4,0 0 3,0 0 0,0 1 1,0 0-1,0 1 4,0 0-4,0-1-2,0 0-1,0 1 0,0 0 0,0 0-1,0 0-2,0 1-2,0 1 0,0-1 2,-1 1-2,1-2 0,-1 1 1,1 0 1,0 1-2,-1-1 1,1 1-2,0 0 0,0-1 1,0-1 0,0 1 1,0-2-2,0 2 1,0-2-1,0 1 1,0 0-1,0 0 1,-1 0-1,1 0-1,0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151-178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0,1 1-1,-1 0 2,0 1-2,1 0 2,-1 0-1,0-1-1,0 1 1,0-1-1,1 0 2,-1 1-2,0 0 2,0 1-2,0-1 2,0-1-2,0 0 1,0 0 0,0 0-2,0 0 3,0 1-2,0 0 1,0 0-3,0-1 5,0 1-5,0-2 1,0 0 1,0 1 1,0-1-1,0 0 1,0 0 0,0 1 0,0 0 0,0-1-1,0 0 1,0 1 0,0-2-3,0 1 0,0-1-1,0 0 0,0 0-8,0 0 0,0 0-3,0 0-6,0 0-13,0 0-29,0 0-90</inkml:trace>
  <inkml:trace contextRef="#ctx0" brushRef="#br0" timeOffset="6">195-187 9,'0'0'28,"0"0"4,0 0-7,0 0-6,0 0 1,0 0 0,0 0 2,0 0-2,0 0-1,0 0-4,0 0 1,0 0 1,0 3-7,0 0 3,0-1 6,0 1-7,0 0-3,0-1-1,0 2 0,0 0-3,0-1 1,0 1 1,0-1-5,0 1 4,0 0-2,0 0 1,0 0-2,0-1 1,0 1-1,0 0-1,0-1 1,0 0 0,0 0-1,0-1-2,0 2 0,0-1 0,0-2 0,0 2 0,0 0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232-184 1,'0'0'38,"0"0"-11,0 0-7,0 0 0,0 0 4,0 0-5,0 0-3,0 0 4,0 0-1,0 0-1,0 0 1,0 0-2,0 0-1,0 0-1,0 0-3,0 0 2,0 0-2,0 0 3,0 0-2,0 0-1,0 0-4,0 0 0,0 0 3,0 1-2,0 1 0,0 1 1,1 0-3,-1-1 0,1 1-2,-1 0-2,0 1-3,0-1 3,0 1-3,1 0 1,-1 0 0,0 0-1,0 0 0,1 0 0,-1-1-1,0 0 0,0 1 2,0-1-1,0 0 0,0 0-1,0-1 2,0 2-2,0-1 2,0 1-2,0 0 0,0-2 2,0 1-2,0-1 1,0 1-2,0-1 2,0 1-3,1-1 3,-1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3,0 0-1,1 0-6,-1-1 0,0 1 0,0 0-1,0 0 2,0 0-1,0 0-1,0 0 1,0 0 1,0 0-1,0-1-1,0 1 2,0 0 0,1 0-1,1 0 1,-2 0 5,0 0 0,0 0 2,0 0 1,0 0-2,0 0-5,0 0-1,0 0 4,0 0-2,0 0 0,0 0 5,0 0 3,1 0 0,-1 0 0,1 0 1,-1 0-3,1 1 5,-1 0-6,0-1 1,0 0 2,0 1-2,0 0 4,0 2-9,0-1 3,0 1-5,0 0 3,0 0 0,0-1 0,0 1 1,0-1 0,0 0-1,0 1 0,0-1 0,0 1-2,0 0 1,1 2-4,-1-2 1,0 1 0,0-2-2,0 1 2,0 0 1,0 0-2,0-2 0,0 1 1,0 1 0,0-1 1,0 2-2,0-1 0,0 0 1,0-1-2,0 1-1,0 0 2,0 0 2,0 1-2,0 0 0,0-1-2,0 0 4,0-1-2,0 1-2,1 0 2,-1 0 2,0-1-2,0 0 0,0 0 1,0 0-1,0 0 0,0 0-1,0 0 2,0 0-2,0 1 1,0-1-2,0-1 2,0 0 0,0 0-1,1-1 1,-1 1-1,0-1-1,0 0 0,0 0 2,0 1 0,1 0-2,-1 0 2,0 0-2,0 0 2,0 0-3,1 0 0,-1 0 0,0 0 3,0 1-2,0-1-1,1 1 2,0-1 0,-1 1 0,0-1 0,0 0-2,0 0 0,0-1-2,0 0-1,0 0-2,0 0-3,0 0-12,0 0-14,0 0-68</inkml:trace>
  <inkml:trace contextRef="#ctx0" brushRef="#br0" timeOffset="9">286-180 6,'0'0'36,"0"0"-8,0-1-15,0 1-7,0 0-2,0 0-3,0 0 1,0 0 1,0 0 0,0 0 2,0 0-1,0 0-2,0-1-3,0 1 2,0 0 0,0 0-1,0 0 3,0-1-3,0 1 2,0 0 5,0-1 5,0 1 0,0 0-2,0 0-2,0 0-6,0 0 0,0 0 1,0 0 0,0 0 4,1 0 3,-1 0 5,0 0-1,0 0-3,0 0-1,0 0 0,0 0-3,0 0-4,0 0 3,0 0 4,1 0 6,-1 1-5,0-1 0,0 1-3,0 1 0,0 0-2,0 0-2,1 0-1,-1 0-1,0-1 2,0 2 1,1 0-3,-1 0 4,0 0-2,0 0 0,0 0-6,0 0 4,0 0-2,0 1 0,0-1-2,1 0 5,-1-1-3,0 1-1,0 0 1,0 0 1,0-1-1,0 0-1,0 0 2,0 1-1,0-1 0,0 0-1,0 0 2,0 0-1,0 0-1,1 1 1,-1 0 0,0-1 1,0 0-2,0 2 1,1-1 0,-1-1 1,0 0-2,0 0 2,0 0-1,0-1-1,0 2 1,0 0-2,1 0 4,-1-1-2,0 1-2,1-1 2,-1 1 2,0-1-4,0 0 2,0 1 0,1-1 2,-1-1-2,0 0 0,1 0 0,-1 0 0,0 0 0,0 0-2,0-1 2,0 1 0,0-1 0,0 1 0,0-1-1,0 1 2,1-1-2,0 0 2,-1 1-1,0 0 0,0 0 0,0 0 0,0-1-1,0 1 1,0-1 0,0 1 0,0-1-1,0 0 0,0 0 2,0 1-2,0-1-1,0 0-3,0 0-10,0 0-18,0 0-35,0 0-62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82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81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80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79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78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77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1 1,0-1 0,0 0-1,0 0 3,0-1-3,0 2 2,0-1-3,0 1 2,0 0-1,0 0 0,0-1 0,0-1 0,0 2 0,0-3 0,0 2 0,0-1 0,0 1 1,0 0-2,0-1 1,0 0 0,0 0 0,0 2-1,0 0 1,0-2 1,0 1-2,0-1 2,0 0-2,0 0 2,0 2-2,0-1 0,0 0 1,0 0 0,0 0 0,1-1-1,-1 0 2,0-1-2,1 2 1,0 0 0,-1 0 1,0 2-2,0-2-1,0 0 2,0-1 0,0 0 0,0 0-1,0 0 2,0 1-2,1-1 2,-1 0-3,0 1 2,0-1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 0-2,0 1 2,0-1-1,0 0 1,0 0-2,0-1 2,0 1-2,0 0 2,0 1-2,0-1 1,0 1 0,0 0 0,0-1 1,0 0-1,0 0 0,0 1 0,0-2 0,0 1 0,0 0 0,0-2 0,0 2-1,0 1 1,0-2 0,0 0 0,0 0-1,0 0 2,0 1-1,0 0-1,1 1 2,-1 0-1,0 0 0,0 0-1,0 0 1,0-1-1,0 1 2,1-1-1,0 1 0,-1 0 0,1 0-1,-1 0 1,0 0-1,0-1 1,0 0 0,0-1 0,1-1-2,-1 1 2,0-1-1,0 1 2,0-1-2,0 1 1,0-1-2,0 0 0,0 1 1,0-1-3,0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2,0-1-2,0 0 2,0 0-2,0 1 2,0 0-1,0-1-1,0 1 2,0-1-2,0 0 3,0 0-3,0-1-2,0 0 4,-1 1-4,1-1 2,0 0 0,0 1 2,0-1-4,0 1 2,0-1 0,0 0 2,0 1-4,0-2 2,0 1-1,0 0 2,0-1-1,0 1-1,0-1 2,0 2-2,0-2 1,0 0 0,0 0-1,0 0 0,0 2 1,0-1 0,0 2 0,0-2 0,0 0 0,0-1 1,0 0-2,0 2 1,0-1 0,0 0 1,0 1-2,0-1 0,0 0 1,0 1 0,0-2 0,0-1 0,0 2 0,0-1 0,0 0 0,0 0-1,0 0 2,0 1-1,0-1-1,0 0 1,0 1 0,0 0 0,0 0-3,0-1 3,0-1-2,0 1-1,0-1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 0-2,0-2-1,0 2 0,0 0 0,0 0-1,0 0-2,0 1-2,-1 1 0,1 0 2,-1-1-2,1 0 0,-1 0 1,1-1 1,0 2-2,0 0 1,0 0-2,-1 0 0,1-2 1,0 0 0,0 1 1,0-1-2,0 0 1,0 0-1,0 0 1,0 0-1,0 0 1,-1-1-1,1 2-1,0-2 3,0 2-2,0-2 0,0 1 0,0 1 1,0-1-2,0 0 3,0 0-3,0 1 1,0-1-1,0 0 1,0-1 1,0 1-2,0 0 1,0 0 0,0 1 1,0 0-2,0-1 1,0 2 0,0-2 0,0 0 0,0 1-1,0 0 2,0 0-1,0-1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1-1,0-2-1,0 2-2,0-2 0,0 1 1,0 0-2,0 1 0,0 0 1,0 0-1,0 0 0,0 0 0,0-1 2,0 1-4,0 0 2,0 1 0,0 0 0,0-2 0,0 2 0,0-2 0,0 2-1,0-2 2,0 2-1,0-1 0,0 0-1,0-1 1,0 1 0,0 0 0,0-1 0,0 1 0,0-1 0,0 0-1,0 0 2,1 0-2,-1 2 2,0-1-1,0-1-1,0 0 1,0 0-1,1 1 2,-1 0-2,0 0 2,0 1-2,0-2 2,0 1-2,0-1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3-7,0-1 3,0 0 6,0 1-7,0 0-3,0-1-1,0 2 0,0 0-3,0 0 1,0 0 1,0-2-5,0 2 4,0 0-2,0 0 1,0 0-2,0 0 1,0 0-1,0-1-1,0 1 1,0-2 0,0 1-1,0 0-2,0 1 0,0-2 0,0 0 0,0 1 0,0-1 1,0 1-2,0 0 1,0 0 0,0-1 0,0 1 0,0-1 0,0 0 0,0 0 0,0 0 0,0 0 0,0 1 0,0-1 0,0-1 0,0 1 0,0-1 0,0 0 0,-1 0 0,1 1 0,0 0-2,0 1 4,0-1-2,0 0 0,0 0-2,0 0 4,0 0-4,0-2 1,0 2 2,0-1-1,0 0 0,0 1-1,0 0 2,0 0-1,0 1 0,0-1-1,0 0 1,0-1 0,0-1-1,0 0 0,0 1-1,0-1 1,0 0-2,0 0-1,0 0 0,0 1-6,0-1-9,0 0-12,0 0-21,0 0-61</inkml:trace>
  <inkml:trace contextRef="#ctx0" brushRef="#br0" timeOffset="7">233-183 1,'-1'0'38,"1"0"-11,0 0-7,0 0 0,0 0 4,0 0-5,0 0-3,0 0 4,0 0-1,0 0-1,0 0 1,0 0-2,0 0-1,0 0-1,0 0-3,0 0 2,0 0-2,0 0 3,0 0-2,0 0-1,0 0-4,0 0 0,0 0 3,0 0-2,0 2 0,0 1 1,1 0-3,-1-1 0,1 1-2,-1 0-2,0 1-3,1 0 3,-1 0-3,0-1 1,1 1 0,-1 1-1,0-1 0,0-1 0,0 1-1,0-2 0,0 2 2,0 0-1,0-2 0,0 1-1,0 0 2,0 1-2,0-2 2,0 3-2,0-2 0,1 0 2,-1 0-2,0-1 1,0 0-2,0 1 2,0-1-3,0 0 3,0 0-1,0 0-1,0-1 1,0 1-1,0 0 1,0 1-2,0-2 2,0 1 1,0 0-1,0 0 1,0 1 0,0-1-2,0 0 0,0 0 0,0 0 1,0 1 1,0-2-2,0 2 2,0-2-1,0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2-2,0-2 4,0 3-9,0-1 3,0 1-5,0 0 3,0 0 0,0-1 0,0 1 1,0 0 0,0-1-1,0 0 0,0 1 0,0 0-2,0 0 1,1 1-4,0 0 1,-1-1 0,0 0-2,0 0 2,0-1 1,0 1-2,0-1 0,0 0 1,0 1 0,0-1 1,0 1-2,0 1 0,0-2 1,0 1-2,0 0-1,0 0 2,0 0 2,0 1-2,0-1 0,0 0-2,0 0 4,0 0-2,0 0-2,0 0 2,0 0 2,0-1-2,0 0 0,0 0 1,1 0-1,-1-1 0,0 2-1,0-1 2,0 0-2,0 0 1,0 1-2,0-2 2,0-1 0,0 2-1,0-2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1 6,0-1-5,0 0 0,0 1-3,0 1 0,0 0-2,0 0-2,1 0-1,-1 0-1,1-1 2,-1 2 1,0 1-3,0-2 4,0 1-2,0 0 0,0 0-6,0 1 4,0-1-2,1 1 0,-1-2-2,1 2 5,-1-2-3,0 0-1,0 1 1,0 0 1,0-1-1,0 1-1,0-1 2,0 1-1,0-1 0,0-1-1,0 2 2,0-2-1,0 2-1,0 0 1,0-1 0,0 1 1,1-1-2,-1 2 1,0-2 0,1 0 1,-1 1-2,0-2 2,0 1-1,0 0-1,0 1 1,0 0-2,0-1 4,0 1-2,0-1-2,1 1 2,-1 0 2,1-1-4,-1 0 2,0 1 0,0-2 2,1 1-2,-1-1 0,0 0 0,0-1 0,0 2 0,0-1-2,0-1 2,0 1 0,1-1 0,-1 1 0,0-1-1,0 1 2,1-1-2,-1 0 2,0 1-1,0 0 0,0 0 0,0 0 0,0-1-1,0 1 1,0-1 0,0 1 0,0-1-1,0 0 0,0 0 2,0 1-2,0-1-1,0 0-3,0 0-10,0 0-18,0 0-35,0 0-62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76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75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2,0-1-2,1 1 1,-1-1-2,0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5.76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8:18.74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0-182 14,'0'0'19,"0"0"2,1 0 4,-1 0-5,0 0-5,0 0-1,0 0 1,0 0 0,0 0-2,0 0 4,0 0 5,0 0-1,0 0-3,0 0-3,0 0-4,0 0 1,0 0-2,0 0 1,0 0-3,0 0 4,0 0 1,0 0 0,0 0 2,0 0-5,0 0-1,0 0-1,0 0 0,0 0-3,0 0 3,0 0-3,0 0 0,0 0-2,0 0 1,0 0-1,0 0 0,0 0 0,0 0-2,0 1 2,0 1-1,0 1 2,0 0-2,0-1 1,0 1-3,0 0 1,0 1 0,0-2-1,0 1 3,0 0-3,0 0 2,0 1-3,0-1 2,0 2-1,0-2 0,0 0 0,0 0 0,0 1 0,0-3 0,0 1 0,0 1 0,0 0 1,0-1-2,0 1 1,0-1 0,0 0 0,0 1-1,0 1 1,0-2 1,0 1-2,0-1 2,0 1-2,0-1 2,0 1-2,0 0 0,0 0 1,0 0 0,0 0 0,1 0-1,-1-2 2,0 1-2,1 0 1,0 1 0,-1 1 1,0 0-2,0-1-1,0 0 2,0-1 0,0 0 0,0 0-1,0 1 2,0-1-2,1 0 2,-1 1-3,0-1 2,0 0 0,0 0-1,1-1 0,-1 0 0,0-1 1,0 0-2,0 0 3,0 0-3,0 0 2,0 0-2,0 0 1,0 3 2,0-1-2,0 0 0,0 0-2,0-1-4,0-1-8,0 0-15,0 0-22,0 0-33,0 0-133</inkml:trace>
  <inkml:trace contextRef="#ctx0" brushRef="#br0" timeOffset="1">41-183 23,'0'0'20,"0"0"-13,0 0 9,0 0 4,0 0 0,0 0-9,0 0-4,0 0 9,0 0 9,0 0-11,0 0 2,0 0 0,0 0-2,0 0-4,0 0-2,0 0-3,0 0-2,0 0 1,0 0-1,0 0 3,0 0 4,0 0-1,0 0-2,0 0-3,0 0-1,0 0-2,0 0 2,0 0 2,0 0 7,0 0 2,0 0-1,0 0-6,0 0-6,0 0 1,-1 2 4,1 0 0,-1 1-3,0-1 2,1 1-1,0-1 1,-1 1-3,1-1-1,-1 1 1,1 0 1,-1 0-1,1 1 0,0 0 1,0-1-2,0 1 0,0-2 0,0-1-2,0 2 2,0 0-1,0-1 1,0-1-2,0 1 2,0-1-2,0 2 2,0-1-2,0 1 1,0 0 0,0 0 0,0-1 1,0 0-1,0-1 0,0 2 0,0-1 0,0 0 0,0-1 0,0-1 0,0 2-1,0 1 1,0-1 0,0-1 0,0 0-1,0 0 2,0 1-1,0 0-1,1 0 2,-1 1-1,0 0 0,0 1-1,0-2 1,0 1-1,0-1 2,1 0-1,0 1 0,-1 0 0,1 1-1,-1-2 1,0 1-1,0-1 1,0 0 0,0-1 0,1-1-2,-1 1 2,0-1-1,0 1 2,0-1-2,0 1 1,0-1-2,0 1 0,0-1 1,0 0-3,0 0 3,0 0-4,0 0 2,0 1-2,0-1-1,0 0-8,0 0-7,0 0-8,0 0-9,0 0-18,0 0-47</inkml:trace>
  <inkml:trace contextRef="#ctx0" brushRef="#br0" timeOffset="2">74-180 9,'0'0'16,"0"0"0,0 0-1,0 0-1,0 0 1,0 0-1,0 0-2,0 0 0,0 0 4,0 0 5,0 0 1,0 0-9,0 0-4,0 0-1,0 0 1,0 0-6,0 0 4,0 0 0,0 0 2,0 0-1,0 0 1,0 0 4,0 0-6,0 0 0,0 1 0,0-1-1,0 1-4,0 0 1,0 0-1,0 2-1,0 0 0,0 0 1,0 0 1,0 0-3,0 1 2,0-2-2,0 2 2,0-1-2,0 0 2,0 1-1,0 0-1,0-1 2,0 1-2,0-2 3,0 1-3,0 0-2,0-1 4,-1 0-4,1 0 2,0 1 0,0-1 2,0 1-4,0-1 2,0 0 0,0 1 2,0-1-4,0-1 2,0 1-1,0 0 2,0-1-1,0 2-1,0-2 2,0 1-2,0-1 1,0 0 0,0 1-1,0-1 0,0 1 1,0 1 0,0 0 0,0-1 0,0 0 0,0-1 1,0 1-2,0 0 1,0 0 0,0 0 1,0 1-2,0-1 0,0 1 1,0-1 0,0-1 0,0 0 0,0 0 0,0 0 0,0 0 0,0 0-1,0 0 2,0 1-1,0-1-1,0 0 1,0 1 0,0 0 0,0 0-3,0 0 3,0-2-2,0 0-1,0 0 0,0 0-4,0 0 0,0 0 0,0 0-1,0 0-1,0 0-4,0 0-14,0 0-42,0 0-26</inkml:trace>
  <inkml:trace contextRef="#ctx0" brushRef="#br0" timeOffset="3">119-217 10,'0'0'14,"0"0"1,0 0-5,0 0-3,0 0-3,0 0 3,0 0 1,0 0 2,0 0-8,0 0-2,0 0-2,0 0-6,0 0-3,0 0-25</inkml:trace>
  <inkml:trace contextRef="#ctx0" brushRef="#br0" timeOffset="4">119-217 16,'-1'25'21,"1"-25"-8,0 0 0,0 0-1,0 0 3,0 0 1,0 0-1,0 0 1,0 0 3,0 0-5,0 0 1,0 0 2,0 1-2,0-1-5,0 0-4,0 0 3,0 0 0,0 1 1,0 0-1,0 1 4,0 0-4,0-1-2,0 0-1,0 1 0,0 0 0,0 0-1,0 0-2,0 1-2,-1 1 0,1-1 2,-1 1-2,1-2 0,-1 1 1,1 0 1,0 1-2,0-1 1,0 1-2,-1 0 0,1-1 1,0-1 0,0 1 1,0-2-2,0 2 1,0-2-1,0 1 1,0 0-1,0 1 1,-1-2-1,1 1-1,0 0 3,0 0-2,0 0 0,0 0 0,0 0 1,0 0-2,0 1 3,0-2-3,0 2 1,0 0-1,0-2 1,0 1 1,0-1-2,0 2 1,0-1 0,0 1 1,0-1-2,0 1 1,0 0 0,0 0 0,0-1 0,0 1-1,0-1 2,0 1-1,0-1 0,0-1-1,0 2 2,0-1-1,0-2 0,0 1 0,0 0-1,0 0 2,0 0-2,0 1 1,0-1 0,0 0 1,0 0-2,0 1 2,0 1-1,0 0 0,0 1 0,0-2-1,0-1 2,0 0-2,0-1 1,0 1-1,0-1 2,0 0-2,0 0 0,0 0-3,0 0-2,0 0-2,0 0-7,0 0-10,0 0-21,0 0-71</inkml:trace>
  <inkml:trace contextRef="#ctx0" brushRef="#br0" timeOffset="5">152-178 5,'0'0'8,"0"0"-2,0 0 11,0 0-4,0 0-2,0 0-2,0 0 5,0 0 2,0 0-2,0-1 1,0 1 1,0 0-3,0 0-1,0 0 4,0 0 4,0 0-2,0 0-4,0 0-2,0 0-4,0 0 5,0 0-2,0 0 0,0 0 1,0 0 0,0 0-1,0 0-1,0 1-6,0 1 2,0 1 4,0 0-2,0 0-1,0-1-2,0 0-1,0 0-1,0 0-2,0 0 0,0-1 1,0 2-2,0 0 0,0 0 1,0-1-1,0 2 0,0-1 0,0-1 2,0 1-4,0 0 2,0 1 0,0-1 0,0 0 0,0 0 0,0 0 0,0 0-1,0 0 2,0 0-1,0 1 0,0-2-1,0 0 1,0 2 0,0-1 0,0-1 0,0 1 0,0-2 0,0 1-1,0 0 2,1 1-2,-1 0 2,0 0-1,0-1-1,0 1 1,0-1-1,1 0 2,-1 1-2,0 0 2,0 1-2,0-1 2,0-1-2,0 0 1,0 0 0,0 0-2,0 0 3,0 1-2,0 0 1,0 0-3,0-1 5,0 1-5,0-2 1,0 0 1,0 1 1,0-1-1,0 0 1,1 0 0,-1 1 0,0 0 0,0-1-1,0 0 1,0 1 0,0-2-3,0 1 0,0-1-1,0 0 0,0 0-8,0 0 0,0 0-3,0 0-6,0 0-13,0 0-29,0 0-90</inkml:trace>
  <inkml:trace contextRef="#ctx0" brushRef="#br0" timeOffset="6">195-186 9,'0'0'28,"0"0"4,0 0-7,0 0-6,0 0 1,0 0 0,0 0 2,0 0-2,0 0-1,0 0-4,0 0 1,0 0 1,0 2-7,0 1 3,0-1 6,0 1-7,0 0-3,0-1-1,0 2 0,0 0-3,0-1 1,0 1 1,0-1-5,0 1 4,0 0-2,0 0 1,0 0-2,0-1 1,0 2-1,0-2-1,0 0 1,0 0 0,0 0-1,0 0-2,0 0 0,0 0 0,0-1 0,0 0 0,0 1 1,0-1-2,0 1 1,0 0 0,0 0 0,0-1 0,0 0 0,0 0 0,0 0 0,0 0 0,0 1 0,0-1 0,0 0 0,0 0 0,0-1 0,0 0 0,0 0 0,-1 1 0,1-1 0,0 1-2,0 1 4,0-1-2,0 0 0,0 0-2,0 0 4,0 0-4,0-1 1,0 0 2,0 0-1,0 0 0,0 1-1,0 0 2,0 1-1,0-1 0,0 0-1,0 0 1,0-1 0,0-1-1,0 0 0,0 1-1,0-1 1,0 0-2,0 0-1,0 0 0,0 1-6,0-1-9,0 0-12,0 0-21,0 0-61</inkml:trace>
  <inkml:trace contextRef="#ctx0" brushRef="#br0" timeOffset="7">233-184 1,'-1'0'38,"1"0"-11,0 0-7,0 0 0,0 0 4,0 0-5,0 0-3,0 0 4,0 0-1,0 0-1,0 0 1,0 0-2,0 0-1,0 0-1,0 0-3,0 0 2,0 0-2,0 0 3,0 0-2,0 0-1,0 0-4,0 0 0,0 0 3,0 1-2,0 1 0,0 1 1,1 0-3,-1-1 0,1 1-2,-1 0-2,0 1-3,1-1 3,-1 1-3,0 0 1,1 0 0,-1 0-1,0 0 0,0 0 0,0-1-1,0 0 0,0 1 2,0-1-1,0 0 0,0 0-1,0 0 2,0 0-2,0 0 2,0 1-2,0 0 0,1-2 2,-1 1-2,0-1 1,0 1-2,0-1 2,0 1-3,0-1 3,0 0-1,0-1-1,0 1 1,0 0-1,0-1 1,0 2-2,0-1 2,0-1 1,0 2-1,0-1 1,0 0 0,0 0-2,0 0 0,0 0 0,0 1 1,0-1 1,0 0-2,0 0 2,0-1-1,0 1 0,0 0-1,0 0 2,0 0 0,0-1-3,0 3 2,0-1 0,0-1 1,0 0-1,0-2 0,0 1-4,0-1 0,0 0-2,0 0-4,0 0 5,0 0-2,0 1-4,0-1-8,0 0-17,0 0-34,0 0-98</inkml:trace>
  <inkml:trace contextRef="#ctx0" brushRef="#br0" timeOffset="8">258-184 22,'0'0'21,"0"-1"-12,0 1-3,0 0 0,0 0-1,0 0 6,0 0 2,0 0-6,0 0-5,0 0 2,0 0 3,1 0-1,-1 0-6,0-1 0,0 1 0,0 0-1,0 0 2,0 0-1,0 0-1,0 0 1,0 0 1,0 0-1,0 0-1,0 0 2,0 0 0,1 0-1,1 0 1,-2 0 5,1 0 0,-1 0 2,0 0 1,0 0-2,0 0-5,0 0-1,0 0 4,0 0-2,0 0 0,0 0 5,0 0 3,0 0 0,0 0 0,1 0 1,-1 0-3,1 0 5,-1 1-6,0-1 1,0 0 2,0 1-2,0 0 4,0 2-9,0-1 3,0 1-5,0 0 3,0 0 0,0-1 0,0 1 1,0-1 0,0 0-1,0 1 0,0-1 0,0 1-2,0 0 1,1 2-4,0-2 1,-1 1 0,0-2-2,0 1 2,0 0 1,0 0-2,0-2 0,0 1 1,0 1 0,0-1 1,0 2-2,0-1 0,0 0 1,0-1-2,0 1-1,0 1 2,0-2 2,0 2-2,0 0 0,0-1-2,0 0 4,0 0-2,0-1-2,0 1 2,0 0 2,0-1-2,0 0 0,0 0 1,1 0-1,-1 0 0,0 0-1,0 0 2,0 0-2,0 1 1,0-1-2,0-1 2,0 0 0,0 0-1,0-1 1,1 1-1,-1-1-1,0 0 0,0 0 2,0 1 0,0 0-2,1 0 2,-1 0-2,0 0 2,0 0-3,0 0 0,1 0 0,-1 0 3,0 1-2,0-1-1,1 1 2,-1-1 0,0 1 0,0-1 0,0 0-2,0 0 0,1-1-2,-1 0-1,0 0-2,0 0-3,0 0-12,0 0-14,0 0-68</inkml:trace>
  <inkml:trace contextRef="#ctx0" brushRef="#br0" timeOffset="9">286-180 6,'0'0'36,"0"0"-8,0-1-15,0 1-7,0 0-2,0 0-3,0 0 1,0 0 1,0 0 0,0 0 2,0 0-1,0 0-2,0-1-3,0 1 2,0 0 0,0 0-1,0 0 3,0-1-3,0 1 2,1 0 5,-1-1 5,0 1 0,0 0-2,0 0-2,0 0-6,0 0 0,0 0 1,0 0 0,0 0 4,0 0 3,0 0 5,0 0-1,0 0-3,0 0-1,0 0 0,0 0-3,0 0-4,0 0 3,1 0 4,-1 0 6,0 1-5,0-1 0,0 1-3,0 1 0,0 0-2,0 0-2,1 0-1,-1 0-1,1-1 2,-1 2 1,0 0-3,0 0 4,0 0-2,0 0 0,0 0-6,0 0 4,0 0-2,1 1 0,-1-1-2,1 0 5,-1-1-3,0 1-1,0 0 1,0 0 1,0-1-1,0 0-1,0 0 2,0 1-1,0 0 0,0-2-1,0 1 2,0 0-1,0 1-1,0-1 1,0 1 0,0-1 1,1 0-2,-1 2 1,0-1 0,1-1 1,-1 0-2,0 0 2,0 0-1,0 0-1,0 0 1,0 1-2,0 0 4,0-1-2,0 1-2,1-1 2,-1 1 2,1-1-4,-1 1 2,0-1 0,0 0 2,1-1-2,-1 0 0,0 0 0,0 0 0,0 0 0,0 0-2,0-1 2,0 1 0,1-1 0,-1 1 0,0-1-1,0 1 2,1-1-2,-1 0 2,0 1-1,0 0 0,0 0 0,0 0 0,0-1-1,0 1 1,0-1 0,0 1 0,0-1-1,0 0 0,0 0 2,0 1-2,0-1-1,0 0-3,0 0-10,0 0-18,0 0-35,0 0-62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5.76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1:25.76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2:01.01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2:01.01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2:01.01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6T22:22:22.71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710D3E1C-CCAD-4CBA-A9C9-D7D16EA1D584}" emma:medium="tactile" emma:mode="ink">
          <msink:context xmlns:msink="http://schemas.microsoft.com/ink/2010/main" type="inkDrawing" rotatedBoundingBox="5306,9923 6279,9438 6333,9545 5359,10030" semanticType="callout" shapeName="Other"/>
        </emma:interpretation>
      </emma:emma>
    </inkml:annotationXML>
    <inkml:trace contextRef="#ctx0" brushRef="#br0">-3 468 9,'0'0'11,"0"0"-1,0 0 3,0 0 7,0 0-3,0 0-2,0 0-1,0 0-2,0 0-3,0 0-2,0 0-1,0 0 1,0 0 0,0 0 2,0-2 6,0 2-4,0 0 4,0 0 1,0 0 4,0 0-2,0 0-4,0 0-1,0 0 0,0 0-3,0 0-3,0 0-1,0 0-2,0 0 2,0 0-2,0 0-1,0 0 0,0 0-2,0 0 1,0 0-1,0 0 3,0 0-3,0 0 5,0 0-5,3 0 3,1 0 1,4-4-2,8-12 5,0 4-1,0 10-1,0-7-3,0-1 2,-7-6-1,7 0 0,-8 9-3,0-8-2,0 11 3,-4-2-3,5-3 2,1 6-1,0-10 0,5-2 2,1 1 1,-1 1-3,4 3-3,-3 4 6,3-5-1,-4 5 0,1-10-1,4-6 3,-5 9-3,4-3 0,3 1 1,-3 7-2,3-3 1,-3 5 0,-1-4 0,2 7 1,1-3 1,-1-4-2,-5 4 1,4 0 2,-4-1 0,8 4-3,-2-3 2,2-9-2,-1 9 0,-6 2-1,-1-5 1,-2 4 2,0 4 1,-2 1-1,9 0-2,1 0 1,-4 0-1,7-8 3,1 8-7,6 0 6,2-2-3,-8-3 0,-3-6 1,-7 5-2,-2-4 2,-6 7-1,-7 3 1,0 0 2,0 0-1,0 0-1,0 0-1,0 0 0,0 0-1,0 0 1,0 0 0,0 0 1,0 0-1,0 0-1,0 0 1,0 0-2,0 0-3,0 0-5,0 0-3,0 0-5,0 0-15,0 0-38,0 0-95</inkml:trace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2:01.01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0,1 0 1,0 0 1,0 0 1,-1 0-2,1-2 1,-3 2 1,1-5-3,0 4 3,-1 1-4,-1 0 0,1-3 2,0 2 0,0-3-1,0 0-1,-1 2 3,1 0-2,-2 0-1,0-3 5,0 5-4,0-4 4,0 0-2,1 0-2,0 2-2,-2 0 0,2 0-1,-1 2 1,2-2 0,0 1 0,-2-1 0,1 0-2,-2 1 3,0-1-1,1 0 1,1 1-2,-1-3 0,0 4 1,0 0 1,-2-2-1,2 0 0,-1-1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6T22:22:29.29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8D4EBD84-C481-49D4-909E-23B9E8AAC6BC}" emma:medium="tactile" emma:mode="ink">
          <msink:context xmlns:msink="http://schemas.microsoft.com/ink/2010/main" type="inkDrawing" rotatedBoundingBox="3534,9596 4676,9908 4651,9998 3510,9686" semanticType="callout" shapeName="Other"/>
        </emma:interpretation>
      </emma:emma>
    </inkml:annotationXML>
    <inkml:trace contextRef="#ctx0" brushRef="#br0">1143 303 31,'0'0'26,"0"0"10,0 0 11,0 0-10,0 0-9,0 0 0,0 0-5,0 0-3,0 0-2,0 0 0,0 0 0,-3 0-4,3 0-1,0 0-1,0 0-2,0 0 0,0 0 0,0 0-1,0 0 2,0 0-3,0 0 0,0 0 0,0 0-3,0 0 1,0 0-3,-7 0 0,4 0 1,0 0 1,-2 0 1,-3 0-2,3-10 1,-8 10 1,0-16-3,1 11 3,-1 5-4,-5 0 0,2-10 2,-1 4 0,4-10-1,-2 3-1,-4 4 3,4 3-2,-8-1-1,-2-12 5,1 19-4,4-16 4,-4 0-2,4 3-2,2 3-2,-8 4 0,8-2-1,-5 8 1,8-6 0,-1-1 0,-6 1 0,1 0-2,-5-1 3,1 1-1,2 0 1,2 0-2,-2-7 0,2 10 1,-4 3 1,-6-4-1,8-5 0,-2-3 0,6 3-2,1-1 2,-2 10-1,5 0 0,-11 0 0,8 0 1,2-5-1,-4 5-1,5 0 1,-4 0-1,1 0 1,-4 0 0,6-1 0,3 1 0,3 0 0,2 0 0,-2 0-1,0 0 1,-3 0-1,5 0 1,-2 0-2,0 0 2,4 0 0,-3 0 0,-1 0 0,1 0-1,2 0 1,-1 0 0,-2 0 0,4 0 0,2 0 0,1 0-3,3 0 1,0 0-2,0 0 0,0 1 1,0-1-1,0 0-2,0 0-7,0 0-5,0 0-8,0 0-21,-3 0-43,3 0-142</inkml:trace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9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0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6T22:33:08.975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Group>
    <inkml:annotationXML>
      <emma:emma xmlns:emma="http://www.w3.org/2003/04/emma" version="1.0">
        <emma:interpretation id="{80FE76BD-490B-43FC-890A-7C00E145B9E1}" emma:medium="tactile" emma:mode="ink">
          <msink:context xmlns:msink="http://schemas.microsoft.com/ink/2010/main" type="writingRegion" rotatedBoundingBox="8496,10012 11173,9972 11193,11278 8515,11318"/>
        </emma:interpretation>
      </emma:emma>
    </inkml:annotationXML>
    <inkml:traceGroup>
      <inkml:annotationXML>
        <emma:emma xmlns:emma="http://www.w3.org/2003/04/emma" version="1.0">
          <emma:interpretation id="{B8D0AFBB-8104-44DD-BA1B-202A0739BBAF}" emma:medium="tactile" emma:mode="ink">
            <msink:context xmlns:msink="http://schemas.microsoft.com/ink/2010/main" type="paragraph" rotatedBoundingBox="8496,10012 11173,9972 11193,11278 8515,1131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FBB8A9A-BF21-4EB3-BE16-D4AFCCEAC92C}" emma:medium="tactile" emma:mode="ink">
              <msink:context xmlns:msink="http://schemas.microsoft.com/ink/2010/main" type="line" rotatedBoundingBox="8496,10012 11173,9972 11193,11278 8515,11318"/>
            </emma:interpretation>
          </emma:emma>
        </inkml:annotationXML>
        <inkml:traceGroup>
          <inkml:annotationXML>
            <emma:emma xmlns:emma="http://www.w3.org/2003/04/emma" version="1.0">
              <emma:interpretation id="{CBB7A9CA-2FA4-43EE-AF1A-5BDF34D13D4C}" emma:medium="tactile" emma:mode="ink">
                <msink:context xmlns:msink="http://schemas.microsoft.com/ink/2010/main" type="inkWord" rotatedBoundingBox="8496,10012 11173,9972 11193,11278 8515,11318"/>
              </emma:interpretation>
              <emma:one-of disjunction-type="recognition" id="oneOf0">
                <emma:interpretation id="interp0" emma:lang="en-US" emma:confidence="0">
                  <emma:literal>1/1111/11</emma:literal>
                </emma:interpretation>
                <emma:interpretation id="interp1" emma:lang="en-US" emma:confidence="0">
                  <emma:literal>1/111/11</emma:literal>
                </emma:interpretation>
                <emma:interpretation id="interp2" emma:lang="en-US" emma:confidence="0">
                  <emma:literal>1/11111/1</emma:literal>
                </emma:interpretation>
                <emma:interpretation id="interp3" emma:lang="en-US" emma:confidence="0">
                  <emma:literal>1/111/1/1</emma:literal>
                </emma:interpretation>
                <emma:interpretation id="interp4" emma:lang="en-US" emma:confidence="0">
                  <emma:literal>1111111/1</emma:literal>
                </emma:interpretation>
              </emma:one-of>
            </emma:emma>
          </inkml:annotationXML>
          <inkml:trace contextRef="#ctx0" brushRef="#br0">4 0 14,'0'0'19,"0"0"2,3 0 4,-3 0-5,0 0-5,0 0-1,0 0 1,0 0 0,0 0-2,0 0 4,3 0 5,-3 0-1,0 0-3,0 0-3,0 0-4,0 0 1,0 0-2,0 0 1,0 0-3,0 0 4,0 0 1,0 0 0,0 0 2,0 0-5,0 0-1,0 0-1,0 0 0,0 0-3,0 0 3,0 0-3,3 0 0,-3 0-2,0 0 1,0 0-1,0 0 0,0 0 0,0 0-2,0 6 2,0 10-1,0 3 2,0-4-2,0 0 1,0 5-3,0 0 1,0 1 0,-3-5-1,3 3 3,0-2-3,0 3 2,-3 4-3,3-3 2,0 7-1,0-6 0,0-4 0,0-2 0,0 7 0,0-14 0,0 6 0,0 1 0,0 3 1,0-4-2,0-1 1,0 1 0,0-3 0,0 10-1,0 1 1,0-8 1,0 1-2,0-2 2,0 1-2,0-3 2,3 10-2,0-3 0,-3 0 1,0-1 0,0 1 0,7-3-1,-7-8 2,0 3-2,5 5 1,2 3 0,-7 3 1,0 7-2,0-11-1,3-2 2,0 0 0,-3-4 0,0 1-1,0 1 2,0 0-2,7 1 2,-7 0-3,0-1 2,0-1 0,3-1-1,0-2 0,-3-7 0,0-3 1,0 0-2,3 0 3,-3 0-3,0 0 2,0 0-2,0 3 1,0 13 2,0-4-2,0 3 0,4-5-2,-4-5-4,0-5-8,0 0-15,0 0-22,0 0-33,0 0-133</inkml:trace>
          <inkml:trace contextRef="#ctx0" brushRef="#br0" timeOffset="1470">366-6 23,'0'0'20,"0"0"-13,0 0 9,0 0 4,0 0 0,0 0-9,0 0-4,0 0 9,0 0 9,0 0-11,0 0 2,0 0 0,0 0-2,0 0-4,0 0-2,0 0-3,0 0-2,0 0 1,0 0-1,0 0 3,0 0 4,0 0-1,0 0-2,0 0-3,0 0-1,0 0-2,0 0 2,0 0 2,0 0 7,0 0 2,0 0-1,0 0-6,0 0-6,0 4 1,-7 8 4,5 0 0,-1 4-3,-7-4 2,7 8-1,0-9 1,-1 8-3,1-3-1,0 0 1,-2 3 1,0 0-1,5 5 0,0 2 1,0-7-2,0 6 0,0-12 0,-2-4-2,2 10 2,0-3-1,0-6 1,0 1-2,0-1 2,0 0-2,0 6 2,0-1-2,0 1 1,0 3 0,0-3 0,0-3 1,0 1-1,0-4 0,0 6 0,0-4 0,0-2 0,0 0 0,0-8 0,0 10-1,0 6 1,0-9 0,0-3 0,0 0-1,0 0 2,0 7-1,2 0-1,3 2 2,0 4-1,-5-1 0,0 5-1,0-7 1,0-1-1,0 1 2,3-3-1,4 3 0,-1 6 0,-3-1-1,4-5 1,-7 3-1,0-6 1,0-4 0,0-3 0,3-3-2,-3 4 2,2-7-1,-2 6 2,0-6-2,5 3 1,-5 0-2,0-1 0,0 3 1,0-5-3,0 0 3,0 0-4,0 0 2,0 3-2,0-3-1,0 0-8,0 2-7,0-2-8,0 0-9,0 0-18,0 0-47</inkml:trace>
          <inkml:trace contextRef="#ctx0" brushRef="#br0" timeOffset="3000">662 12 9,'0'0'16,"0"0"0,0 0-1,0 0-1,0 0 1,0 0-1,0 0-2,0 0 0,0 0 4,0 0 5,0 0 1,0 0-9,0 0-4,0 0-1,0 0 1,0 0-6,0 0 4,0 0 0,0 0 2,0 4-1,0-4 1,0 0 4,0 0-6,0 0 0,0 3 0,0 0-1,0 0-4,0 4 1,0-1-1,0 12-1,0 2 0,0-1 1,0 2 1,0-2-3,0 3 2,0-6-2,0 5 2,0-2-2,0 4 2,0 2-1,0-3-1,0 0 2,0 0-2,0-7 3,0 5-3,0-4-2,0-4 4,-2 4-4,2-4 2,-3 4 0,3-1 2,0-1-4,0 1 2,0-2 0,0 3 2,0-1-4,0-6 2,0 3-1,0-2 2,0-1-1,0 5-1,0-8 2,0 10-2,0-10 1,0 0 0,0 4-1,0-4 0,0 10 1,0 0 0,0 5 0,0-7 0,0-2 0,0-6 1,0 3-2,0 7 1,0-3 0,0-1 1,0 7-2,0-7 0,0 4 1,0-3 0,0-7 0,0 0 0,0 1 0,0-1 0,0 4 0,0-4-1,0 0 2,0 4-1,0-4-1,0 3 1,0 3 0,0 2 0,0-2-3,0-4 3,0-8-2,0 1-1,0-1 0,0 0-4,3 0 0,-3 0 0,0 0-1,0 0-1,0 0-4,0 0-14,0 0-42,0 0-26</inkml:trace>
          <inkml:trace contextRef="#ctx0" brushRef="#br0" timeOffset="3473">1069-217 10,'0'0'14,"0"0"1,0 0-5,0 0-3,0 0-3,0 0 3,0 0 1,0 0 2,0 0-8,0 0-2,0 0-2,0 0-6,0 0-3,0 0-25</inkml:trace>
          <inkml:trace contextRef="#ctx0" brushRef="#br0" timeOffset="4544">1069-217 16,'-13'158'21,"13"-158"-8,0 0 0,0 0-1,0 0 3,0 0 1,0 0-1,0 0 1,0 0 3,0 0-5,0 0 1,0 0 2,0 2-2,0-2-5,0 4-4,0-4 3,0 0 0,0 6 1,0-1-1,0 9 4,0-4-4,0 0-2,0-4-1,0 6 0,0-3 0,0 6-1,0-2-2,0 6-2,-3 2 0,0 3 2,-4-3-2,4-5 0,0 3 1,1-2 1,2 7-2,-5-3 1,5 5-2,-2-1 0,2-9 1,0-5 0,-3 7 1,3-7-2,0 3 1,0-2-1,0 0 1,0 1-1,-3 0 1,0-4-1,3 4-1,-4-1 3,4 2-2,0-3 0,0 1 0,0 2 1,0-2-2,0 4 3,0-4-3,0 6 1,0-4-1,0-4 1,0-1 1,0 1-2,0 5 1,0-2 0,0 5 1,0-2-2,0 0 1,0 5 0,0-5 0,0-3 0,0 6-1,0-3 2,0 0-1,0-1 0,0-7-1,0 10 2,0-8-1,0-8 0,0 4 0,0-3-1,0 7 2,0-4-2,0 3 1,0-2 0,0-1 1,0 3-2,0 4 2,0 5-1,0 1 0,0 3 0,0-8-1,0-5 2,0-6-2,0 0 1,0 0-1,0-3 2,0 0-2,0 0 0,0 0-3,0 0-2,0 0-2,0 0-7,0 0-10,0 0-21,0 0-71</inkml:trace>
          <inkml:trace contextRef="#ctx0" brushRef="#br0" timeOffset="5932">1362 25 5,'0'0'8,"0"0"-2,0 0 11,0 0-4,0 0-2,0 0-2,0 0 5,0 0 2,0 0-2,0-3 1,0 3 1,0 0-3,0 0-1,0 0 4,0 0 4,0 0-2,0 0-4,0 0-2,0 0-4,0 0 5,0 0-2,0 0 0,0 0 1,0 0 0,0 0-1,0 0-1,0 3-6,0 13 2,0-1 4,0 5-2,0-1-1,0-7-2,0 4-1,0-4-1,0 1-2,0-4 0,0 1 1,0 6-2,0 1 0,0 3 1,0-4-1,0 6 0,0-3 0,0-7 2,0 6-4,0 2 2,0 3 0,0-1 0,0-4 0,0 4 0,0-6 0,0 4-1,0-3 2,0 5-1,0-2 0,0-2-1,0-6 1,0 8 0,0-1 0,0-7 0,0 7 0,0-10 0,4 4-1,-1 0 2,0 3-2,0 5 2,-3-1-1,0-8-1,4 4 1,-4-4-1,3 4 2,0 2-2,-3 1 2,0 7-2,0-11 2,0-2-2,0 3 1,0-7 0,0 4-2,0 3 3,0-1-2,0 4 1,0 0-3,0-3 5,0-1-5,2-5 1,-2-4 1,0 4 1,0-4-1,0 0 1,3 4 0,-3 0 0,0 0 0,0-1-1,0-1 1,0 2 0,0-7-3,0 0 0,0-3-1,0 0 0,0 0-8,0 0 0,0 0-3,0 0-6,0 0-13,0 0-29,0 0-90</inkml:trace>
          <inkml:trace contextRef="#ctx0" brushRef="#br0" timeOffset="7085">1756-26 9,'0'0'28,"0"0"4,0 0-7,0 0-6,0 0 1,0 0 0,0 0 2,0 0-2,0 0-1,0 0-4,0 0 1,0 0 1,0 18-7,0-4 3,0 2 6,0 0-7,0 2-3,0-3-1,0 9 0,0 2-3,0-5 1,0 4 1,0-8-5,0 7 4,0 1-2,0 0 1,0 0-2,0-3 1,0 4-1,0-5-1,0-1 1,0-2 0,0 1-1,0-3-2,0 7 0,0-8 0,0-3 0,0 4 0,0 0 1,0 2-2,0 0 1,0 1 0,0-5 0,0 1 0,0-2 0,0-1 0,0 1 0,0 2 0,0-1 0,0 3 0,0-7 0,0 0 0,0 0 0,0-4 0,-4 0 0,-2 4 0,6-1 0,0 4-2,0 3 4,0-1-2,0-3 0,0 2-2,0-4 4,0 1-4,0-5 1,0 4 2,0-4-1,0 1 0,0 5-1,0 1 2,0 1-1,0 2 0,0-6-1,0 3 1,0-7 0,0-6-1,0 4 0,0-2-1,0 2 1,0-4-2,0 0-1,0 0 0,0 3-6,0-3-9,0 0-12,0 0-21,0 0-61</inkml:trace>
          <inkml:trace contextRef="#ctx0" brushRef="#br0" timeOffset="9892">2092-8 1,'-7'0'38,"7"0"-11,0 0-7,0 0 0,0 0 4,0 0-5,0 0-3,0 0 4,0 0-1,0 0-1,0 0 1,0 0-2,0 0-1,0 0-1,0 0-3,0 0 2,0 0-2,0 0 3,0 0-2,0 0-1,0 0-4,0 0 0,0 0 3,0 6-2,0 6 0,0 6 1,10-2-3,-10 0 0,10 2-2,-10 1-2,0 5-3,3-3 3,-3 4-3,6-3 1,-2 2 0,-4 5-1,0-4 0,3-3 0,-3 1-1,0-8 0,0 10 2,0-5-1,0-2 0,0 1-1,0-3 2,0 7-2,0-6 2,0 9-2,0-4 0,5-6 2,-5 2-2,0-3 1,0-1-2,0 1 2,0 1-3,7-3 3,-7-1-1,0-2-1,0 0 1,0 2-1,0-1 1,0 7-2,0-10 2,0 2 1,0 6-1,0-4 1,0 4 0,0-4-2,0 1 0,0-1 0,0 4 1,0-3 1,0-1-2,0 1 2,0-3-1,0 2 0,0-2-1,0 2 2,0 1 0,0-5-3,0 15 2,0-4 0,0-3 1,0-7-1,0-6 0,0 4-4,0-7 0,0 0-2,0 0-4,0 0 5,0 0-2,0 3-4,0-3-8,0 0-17,0 0-34,0 0-98</inkml:trace>
          <inkml:trace contextRef="#ctx0" brushRef="#br0" timeOffset="11353">2321-12 22,'0'0'21,"0"-4"-12,0 2-3,0 2 0,0 0-1,0 0 6,0 0 2,0 0-6,0 0-5,0 0 2,0 0 3,5 0-1,-3 0-6,-2-3 0,3 3 0,-3 0-1,0 0 2,0 0-1,0 0-1,0 0 1,0 0 1,0 0-1,0-5-1,0 5 2,0 0 0,6 0-1,11 0 1,-14 0 5,-1 0 0,1 0 2,-3 0 1,0 0-2,0 0-5,0 0-1,0 0 4,0 0-2,0 0 0,0 0 5,0 0 3,3 0 0,-3 0 0,10 0 1,-10 0-3,7 5 5,-7-2-6,0-3 1,0 2 2,0 6-2,0-2 4,0 8-9,0 2 3,0 3-5,0-4 3,0 4 0,0-3 0,0 0 1,0 0 0,0-3-1,0 2 0,0 1 0,0 3-2,3-1 1,3 11-4,-2-7 1,-4 0 0,0-6-2,0 2 2,0-2 1,0 1-2,0-5 0,0 0 1,0 7 0,0-6 1,0 9-2,0-2 0,0-5 1,0 3-2,3-2-1,-3 6 2,0-4 2,0 7-2,0-5 0,0-1-2,0 0 4,0-1-2,0-2-2,2 4 2,1-1 2,-3-7-2,0 0 0,0 1 1,3-1-1,-3-3 0,0 7-1,0-3 2,0-1-2,0 4 1,0-3-2,0-7 2,0 0 0,0 1-1,4-4 1,-1 0-1,-3-3-1,0 3 0,3-3 2,-3 7 0,3-4-2,1 3 2,-4 0-2,0 4 2,0-4-3,3 0 0,3 1 0,-4-2 3,-2 5-2,0-4-1,7 7 2,-4-3 0,0-1 0,-3 0 0,0-2-2,0-1 0,4-6-2,-4 0-1,0 0-2,0 0-3,0 0-12,0 0-14,0 0-68</inkml:trace>
          <inkml:trace contextRef="#ctx0" brushRef="#br0" timeOffset="12861">2570 12 6,'0'0'36,"0"0"-8,0-2-15,0-2-7,0 4-2,0 0-3,0 0 1,0 0 1,0 0 0,0 0 2,0 0-1,0 0-2,0-3-3,0 3 2,0 0 0,0 0-1,0 0 3,0-5-3,3 1 2,1 4 5,-4-6 5,0 6 0,0 0-2,0 0-2,0 0-6,0 0 0,0 0 1,0 0 0,0 0 4,3 0 3,-3 0 5,0 0-1,0 0-3,0 0-1,0 0 0,0 0-3,3 0-4,-3 0 3,3 0 4,1 4 6,-4-2-5,0-2 0,0 9-3,0 4 0,0-1-2,0 1-2,8-4-1,-5 3-1,1-3 2,-4 11 1,3 0-3,-3-5 4,0 4-2,0-1 0,0 3-6,0-1 4,0-1-2,6 7 0,-6-11-2,7 7 5,-7-9-3,0 3-1,0 2 1,0-1 1,0-2-1,0 0-1,0-2 2,0 6-1,0-6 0,0-4-1,0 6 2,0-5-1,0 6-1,3 2 1,0-2 0,-3 0 1,2-4-2,-2 12 1,5-9 0,0-3 1,-5 4-2,0-6 2,0 2-1,0 0-1,0 4 1,0 4-2,3-5 4,-3 1-2,4-1-2,2 1 2,-3 3 2,1-7-4,-4 3 2,0-1 0,3-2 2,3-2-2,-6-4 0,2 1 0,-2-5 0,0 5 0,0-1-2,0-6 2,0 6 0,5-6 0,-5 7 0,2-4-1,-2 0 2,6 0-2,-2-3 2,-4 6-1,0 1 0,0-4 0,0 3 0,0-3-1,0 4 1,0-7 0,0 3 0,0-1-1,0-2 0,3 0 2,-3 4-2,0-4-1,0 0-3,0 0-10,0 0-18,0 0-35,0 0-62</inkml:trace>
        </inkml:traceGroup>
      </inkml:traceGroup>
    </inkml:traceGroup>
  </inkml:traceGroup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8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7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7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7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4.77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5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5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5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5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300 80 31,'0'0'26,"0"0"10,0 0 11,0 0-10,0 0-9,0 0 0,0 0-5,0 0-3,0 0-2,0 0 0,0 0 0,-1 0-4,1 0-1,0 0-1,0 0-2,0 0 0,0 0 0,0 0-1,0 0 2,0 0-3,0 0 0,0 0 0,0 0-3,0 0 1,0 0-3,-2 0 0,1 0 1,0 0 1,0 0 1,-1 0-2,1-2 1,-3 2 1,1-5-3,0 4 3,-1 1-4,0 0 0,-1-3 2,1 2 0,0-3-1,1 0-1,-2 2 3,1 0-2,-2 0-1,-1-3 5,1 5-4,1-4 4,-2 0-2,2 0-2,0 2-2,-2 0 0,3 0-1,-2 2 1,2-2 0,0 1 0,-2-1 0,0 0-2,0 1 3,-1-1-1,1 0 1,0 1-2,0-3 0,1 4 1,-2 0 1,-1-2-1,2 0 0,0-1 0,1 1-2,0-1 2,0 3-1,1 0 0,-3 0 0,2 0 1,1-1-1,-1 1-1,1 0 1,-1 0-1,0 0 1,-1 0 0,2-1 0,1 1 0,0 0 0,1 0 0,-1 0-1,1 0 1,-2 0-1,2 0 1,0 0-2,-1 0 2,2 0 0,-2 0 0,1 0 0,-1 0-1,1 0 1,0 0 0,0 0 0,0 0 0,1 0 0,0 0-3,1 0 1,0 0-2,0 0 0,0 1 1,0-1-1,0 0-2,0 0-7,0 0-5,0 0-8,0 0-21,-1 0-43,1 0-142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4:41.756"/>
    </inkml:context>
    <inkml:brush xml:id="br0">
      <inkml:brushProperty name="width" value="0.21167" units="cm"/>
      <inkml:brushProperty name="height" value="0.21167" units="cm"/>
      <inkml:brushProperty name="color" value="#FFFFCC"/>
      <inkml:brushProperty name="fitToCurve" value="1"/>
    </inkml:brush>
  </inkml:definitions>
  <inkml:traceGroup>
    <inkml:annotationXML>
      <emma:emma xmlns:emma="http://www.w3.org/2003/04/emma" version="1.0">
        <emma:interpretation id="{77B5CFDA-8FEA-46A6-9D1F-C4FD777070D6}" emma:medium="tactile" emma:mode="ink">
          <msink:context xmlns:msink="http://schemas.microsoft.com/ink/2010/main" type="inkDrawing" rotatedBoundingBox="5654,8667 19760,9040 19639,13626 5533,13253" shapeName="Other">
            <msink:destinationLink direction="with" ref="{2372F9C4-C601-45A8-ACBA-B25DFFBFB739}"/>
            <msink:destinationLink direction="with" ref="{541044F7-C947-48AF-8927-64972209EADC}"/>
          </msink:context>
        </emma:interpretation>
      </emma:emma>
    </inkml:annotationXML>
    <inkml:trace contextRef="#ctx0" brushRef="#br0">3369 3343 339,'-41'25'0,"-3"-6"3,0-8 10,3 3-3,0 0-3,-10-6-2,-11-2 3,-17-6 3,-6 0 9,-9 0-4,0-19 17,18-15-28,19-14-6,29-6 0,28-23-2,3-20 0,66-26-1,23-10 2,34 1-2,12 13 1,13 12 1,4 18 3,7 8-1,-1 21 0,-7 9 0,-15 24 1,-14 17 0,-17 10 2,-18 10-2,-11 46 0,-17 17 1,-11 33 0,-20 21-1,-24 27 1,-7 25-4,-25 4 4,-29 8-2,-2-23 1,-4-18-1,-6-25 1,-3-14 0,-3-20-2,0-19-1,-5-15-3,3-13 5,-3-17-3,12-17-2,2-10-1,6-5-2,16-43-7,3-32-3,14-17 12,14-16 3,10-11-3,18 3-2,39-2 7,22-3-2,9 3 0,25-5 3,10-1 1,15 16 2,13 21 4,13 21 1,0 19-3,-4 21 1,-3 16-3,-19 15 3,3 15 1,-15 37 1,-9 7 0,-13 29-3,-13 14 1,-19 12-2,-18 19-1,-26-1-2,-25 10 1,-3 3-2,-25-3 1,-40-2 0,-17-5 1,-18-15 1,-11-10 0,-9-25 5,-6-16-6,-6-25 1,-10-25-4,-9-14 1,17-5-3,8-44 2,22-24-3,22-17 0,25-28-2,20-13 2,25-21 1,12-20-1,12-22 1,51-19-4,28-12 1,25-6 3,23 24 3,27 8-4,20 24 2,0 16 2,2 25-1,-14 22 2,-7 24-1,-18 33 4,-10 35 0,-19 15 5,-7 57-3,-8 46-2,-8 26-1,-7 28-3,-18 10 1,-5 0-1,-20-1 4,-9-8-4,-7-3 1,-21-5-1,-10-11 3,0-2-3,-3-1 0,-13-23-2,1-15-2,15-16-4,0-10-2,0-13-2,41-1-3,3-15 1,18-2 4,-2-6 0,5-14-2,12-2 7,-2-12 6,9-7-3,1 0 3,0-34-1,10-27 4,-11-26 0,-2-30 9,3-30-8,-16-42 1,-2-36-4,-16-30 0,-17-17-2,-16-5 1,-18 16 2,-24 31-3,-50 22 7,-19 49 4,-17 31 12,0 44 4,-6 34-14,-7 25-4,-3 25-3,-4 0-4,2 45 0,9 17 1,14 29-3,18 19 5,10 32-2,31 25 1,23 18 3,23 4-5,0 15 7,48 4-7,37-10-1,18 0-2,23-18 1,4-26 0,11-19 1,1-22-1,9-28 0,0-23-1,6-29-3,0-33 1,7-20-3,-8-65 7,-7-34-3,-11-35 5,-15-28-3,-10-16 4,-18-24-3,-26 0-1,-25-17 1,-29 3-2,-15 26 3,-43 24-3,-49 41 4,-31 48-3,-3 30 3,-5 33-3,13 27 1,15 7-1,11 21-3,36 40 3,6 40-1,22 38 1,8 34-3,20 34 4,0-3-2,51 5-1,18-15-1,29-5 3,9-20-1,22-15-1,19-23 2,9-32-2,18-20 2,5-31-7,6-17-3,-3-22-4,2-9-1,-3-7 0,-15-21 9,-13 7 5,-19 11-2,-31 10 2,-38 0-3,-28 0 3,-35 16 4,-3 25-3,-47 11-1,-45 21 0,-26 6 0,-31-16-2,-20-28-2,-18-24 2,-1-11 3,-4-37 0,25-39 6,26-37-6,25-29-1,37-36 1,35-40-2,44-14 1,9-13-1,77 15 4,40 13-5,24 28 4,33 10-2,5 31 1,4 25 1,9 29 1,1 22 5,-7 31 4,3 25-3,-19 16 0,-9 13 2,-6 59-4,-13 41 0,-22 39-1,-25 27-1,-26 25-2,-34 10 0,-25 9 4,-19-6-5,-12-10 0,-58-17-2,-24-18 3,-29-20-4,-24-29 0,-11-32-4,-2-25 2,-1-38 5,7-28 0,22-6 0,15-72-5,17-30 4,18-43-8,25-31 6,36-14-4,21-10 1,0 7-2,57 7-2,33 12 3,10 11-4,23 15 5,6 12 1,9 11 5,5 24-1,7 12-1,8 1 1,2 28 0,-2 18 1,-4 20-2,-3 28 3,-7 0-2,-5 51 1,-13 27-1,-13 38 1,-19 16-1,-16 33-1,-17 1 4,-30 2 2,-28 6-1,-3-1-4,-62 0 3,-40-6-3,-24-6 4,-21-17-3,-17-31 3,5-32 0,-2-33 8,4-29-5,5-19-5,4-22 4,20-47 1,15-25-3,31-29-5,22-15 1,38-10-3,22-2 1,12-6 0,58 3-2,17 2 2,33 9 0,9 6 1,6 21-3,7-6 2,-7 22 1,4 17 1,-8 25-2,-5 22 1,-13 26 0,-3 9-2,-15 0-1,-20 35 4,-6 24 1,-18 14 2,-20 24 1,-6 16 0,-17 10 2,-8 21-4,-5 8-1,-38 11-1,-17 11 0,-16-8 0,8 1 0,-18-1 1,1-18 0,3-12 4,7-27 0,19-8-4,12-13 0,18-12-2,17-4 2,9-10-3,0-17 2,22-2 0,25-18 3,19-5 0,16-8 0,9-12 1,6 0-2,13-6 1,1-36-1,-11-4 1,-8-16 1,-5-30 0,-13-15-4,-18-37 0,-15-42-7,-22-18-1,-14-33 7,-5-1 0,-8-8 7,-40 10-4,-24 23 4,-19 26-3,-23 28 2,-20 30 0,-25 33-4,-16 28 3,-14 31-1,7 19 3,2 18-2,5 28 1,19 36-5,7 31 1,23 25-2,24 5 0,15 26-2,27 1 2,19 1 1,19 5-2,19 2 1,3-3-3,22 4 1,41-9-4,13-12 3,12-23-3,19-6-1,6-22 0,3-19-1,4-14-3,-7-33 0,-3-23 2,-19-7 2,-12-59 6,-17-29 1,-11-34 3,-17-30-3,-12-33 1,-15-12-1,-7-16 3,-10 18 2,-38 3 13,-29 27 11,-15 25-14,-24 20 2,-30 29-10,-10 23-2,-24 18-4,1 22 0,1 17 2,-15 18-2,-1 12 0,7 45 0,15 14 0,15 19-1,39 1 1,18 15-1,28 21-1,28 11 2,25 13-2,19 15 2,28 5-4,41-1 2,23-10-8,15-15 1,22-20 4,15-21-1,7-16 1,16-28-2,0-21 3,-1-31-7,-2-8-1,-10-59 1,-3-56 7,-9-48 3,-17-35 2,-24-13 2,-35-16 0,-22-8 4,-41-6-7,-3 1 3,-54 19 4,-46 33 3,-23 40-2,-27 35 2,-26 38-5,-7 16 3,-19 25-7,2 20-1,-14 14 0,2 0 0,17 34 1,13 33-3,15 4 2,26 17 0,18 11-1,33 10 0,13 14 0,28 11 0,23 8-4,26 16 4,0 15-3,44 13 1,31-11-7,20-17 3,22-20-4,14-27-1,18-29 2,5-26-1,10-31-1,-5-25-3,-5-19 0,-2-57-1,-17-27 8,-12-35 4,-10-35 4,-22-19 3,-19-16 6,-21-18 0,-36 0-3,-15-11 1,-62 1 3,-36 6 13,-34 20 9,-22 25-16,-13 30-3,-10 23-3,-1 31-9,-14 23-2,-6 21-4,-9 27-1,-8 26 5,1 4-1,7 38 6,12 31-4,22 6 1,12 20-1,23 8 0,15 1 0,28 6-3,23 6 3,18 13-3,18 16-3,16 0 2,20 23 2,0-9-6,32 21 3,38-2-2,14 6 3,20-12-6,24-11 1,-2-19-3,25-23-1,3-22 4,10-34 0,15-28 4,-12-35 3,-10-10-1,-6-66 3,-15-33-2,-17-33 5,-15-28-2,-25-17 2,-26-3-2,-41 7 4,-12-3-3,-53 13 6,-45 16 6,-31 6-3,-30 23 5,-28 20 0,-23 20 1,-26 29-17,-16 31 0,-9 28-2,14 0 3,22 53 4,30 16 4,28 13 0,33 22-8,14 13 0,13 17 0,13 20-1,22 6 0,3 26 0,28 9-1,31 2 0,10 6 0,38-18-3,47-6 4,21-6-2,32-18-1,14-17-5,21-22 4,13-31 1,21-26-1,4-33 3,-9-26-1,-7-2-1,-20-61-1,-11-22 4,-13-36-2,-19-29 2,-15-29 0,-30-26 1,-36 4-1,-42-5 0,-9 10 1,-78-2-2,-45 24 9,-35 26 1,-30 39 1,-23 39-5,-22 28-5,-28 37-1,-9 5 0,-17 47-2,-3 29 0,-2 9 1,0 3 2,24-1 14,42-5-2,47 1-5,50-4-10,47-1 2,39 3-7,30 20 5,13 19-2,44 24-1,25 16 3,28 10-4,26-9 2,6-9-8,19-20 0,3-23-5,4-27 1,-9-37-9,0-37 13,-24-8 7,-12-57-3,-18-44 4,-13-36-5,-30-36 7,-26-26 0,-23-5 3,-23-12-2,-52 4 3,-25-5 2,-23 25 18,-18 26 11,-10 38-11,-23 39 4,-21 29-9,-29 25-6,-14 23-10,-1 12 0,6 0-1,7 39-3,12 19 8,22 20-1,18 6 1,43 15 1,26-2-4,36 8-3,25 8 1,23 9-3,21 17 2,0 15-1,57 19-3,18 11 4,29-10-8,9-16 2,28-30-5,16-30 0,-3-34 2,20-37 9,-1-24-3,-22-3 1,0-54 0,-13-35-1,-22-34 0,-15-29 0,-22-18 5,-36-16 0,-27-10 2,-16 3-6,-62-14 5,-43 14 4,-16 26 6,-28 26 15,-15 40-5,-8 39-7,-27 21-5,-5 28-1,-13 13-8,6 40 4,11 18-3,16 26 4,24 10-3,12 13-3,17 30 2,17 7-3,17 13 2,33 3-1,21-2-1,27 5 0,16 10 2,10-3-4,55 4-4,20-14 3,16-23-5,18-20-4,14-23-7,8-38-4,6-22 8,-4-34 6,-12-24 8,-13-48-3,-15-35 6,-11-37 0,-33-24 6,-18-17 1,-38-13 0,-3 7-4,-47-4 2,-35 12 6,-15 8 7,-26 17 0,-10 16 10,-14 32 4,-14 24-13,-2 30-7,-10 22-11,0 8 3,2 24-5,-1 2 1,-1 10-1,3 42-1,-3 19 1,4 13-3,10 13 5,21 13-4,32 0 2,27-3-3,25 16 1,30 2-2,20 14 0,4 5-2,48-5-3,30-7-3,26-21-4,28-17 3,13-22 3,18-26 3,16-31-4,-2-15 3,-13-16-3,-23-48 7,-34-18 3,-32-26 1,-28-10 3,-27-33-1,-20-10 1,-36-5 0,-46 2 2,-34 7 1,-28 5 14,-30 15 11,-13 26-6,-21 22-8,16 40-12,2 30 1,24 19-5,27 0 2,23 38-3,22 25 0,19 19-3,31 33 2,16 37 1,8 24-2,20 16 3,0-1-1,28-5 1,41 6-2,23-6-2,21-12-4,3-11 1,1-16 2,6-21-2,9-17 4,12-16-3,17-22 3,8-20-2,8-14-1,5-10-5,3-22 1,5-5-1,-23 0-3,-26 0 4,-38 0 3,-34 0 4,-31 0 1,-25 0 10,-13 13 5,-13 12-17,-49 10-4,-32 10 8,-32 1 4,-20-21 0,-21-9 2,-15-16 0,-16 0-4,-2-13-4,-15-37-1,7-23 1,18-19 3,26-21 0,28-15 3,36-4-5,36-16 1,30-6-1,34-14-1,3-10 2,61-4-2,26-1 3,23 13-2,28 13 1,23 22 1,13 12 2,11 25-1,-5 29-2,-17 19 3,-15 31 0,-31 19 3,-17 15 7,-24 45-1,-15 19-3,-12 25-2,-16 31-5,-18 16 1,-18 13-2,0 5 1,-9-15 5,-44-8-1,-11-21 4,-33-18-3,-22-6-6,-19-17-1,-26-11-1,-21-24 1,-18-21-2,-1-28 6,6-18 1,3-47-3,22-30-2,-3-21 0,9-28 1,7-16 1,12-2-1,19 18-2,19 15 1,16 15-4,19 14 0,24 3 0,20 15 1,18 6-7,13 4 5,8 0 2,46-1-4,22 4 3,15-9-3,22 8 1,20-3-6,5 11-10,-2 22-7,-10 20 7,-16 20 3,-35 0 11,-6 32 8,-38 21 0,-24 26 3,-7 8-1,-13 20 5,-40 16-4,-24-2 3,-16 2-6,-17-5-1,-20-7-3,-24-1 1,-16-23-4,-12-27 6,-3-29 4,3-31 2,15 0 11,29-52-1,30-31-13,21-8-3,23-22 0,23-13-3,25-3-5,16 0 6,0 0-2,54 4 3,21-3 1,30-9 3,23 4-3,13 5 1,8 9-1,8 20 1,-6 25-1,-7 19 0,-14 34 2,-4 21-2,-32 0 3,-19 47 1,-8 23 7,-24 30 1,-21 23-4,-5 24-1,-17 27-3,0 18-2,-23 15 2,-31 1-2,-2 1-2,-13-19 2,-1-14-1,11-15-1,5-26 1,16-31 0,17-35 1,11-19-2,-5-5-1,5-1-1,1 2 2,5-1-3,4 1 1,0 11-2,35 3 0,9 11 0,10-10 0,8-1 4,4-3-2,6-6 2,10-1 0,7-4 1,14-1-4,11-1-3,-14-11-2,30-1-3,-2-16-10,1-16 3,22 0 8,-7-38-2,-1-37 6,-9-22 1,-4-20 7,-17-18 4,-15-13-3,-21-16 4,-20-27-3,-16-17 0,-21-19-6,-20-9 1,-16 4-5,-45 21 7,-13 28 1,-21 43 4,-3 37 16,-17 36 2,-6 35-26,8 32-4,-10 0 1,8 60 1,7 37 5,-2 19-2,22 13 3,25 6-3,26 7 2,17-6 0,17-5-1,3 5 3,26-4-1,30-3-1,24 3 0,17-3 1,16-12-2,16-20 1,9-18-1,13-14 3,19-11 2,2-10-1,23-5 3,0-6-2,17-4-1,-1-4-4,-8 11 3,-11-9-4,-31 1 2,-26 0 1,-41 2 2,-30 3 5,-27-1 0,-18-5 8,-19 13-9,-7 18-10,-55 9-2,-30 4 6,-18-16 0,-21-24-1,-13-21-2,-15-10 0,-13-13 3,-2-36-6,2-31 10,15-18-1,31-31-2,29-31-4,33-29 0,36-16 0,25-17-3,3-2 5,59-4-2,29 4 1,26 13 0,33 9 2,10 29 0,20 23 2,8 27 1,-1 31 2,-2 23-5,-13 32-1,-15 27 3,-18 10 1,-26 25 5,-1 31 3,-20 17-3,2 22-2,-9 21-3,-3 20 2,-7 17-3,-19 17 1,-12 0 0,-28 12-3,-10 11-1,-3 4 0,-23-1 0,-18 1 2,-11-20-2,-27-23 0,-13-25-2,-14-25-4,-30-19-6,-23-25-18,-15-20 12,-8-27 14,15-13 18,26-22-3,23-51-11,15-36-2,24-36-1,17-28 2,24-16 0,32-3-2,6 4-5,44 8 5,38 13-1,31 7 4,23 12-1,18 19 3,15 19 2,8 32 4,-2 30-1,-1 29-5,-24 19 1,-12 19 0,-23 35 5,-25 15 0,-21 22 5,-25 6-3,-13 27-1,-24 17-4,-7 13-3,0 15-2,0-1 0,-7-15 1,7-10-2,7-15 1,34-11 0,21-14-1,-1-2 1,17-16 1,7-10 0,12-5-1,17-5 1,12-17 0,0-7 2,3-21-3,-1-20 0,-5 0-3,-3-49 3,-4-29 0,-9-33-2,-13-37 2,-18-15-2,-14-33 2,-24-16 2,-22-2 3,-16 3-1,-19 19-4,-53 25-2,-25 26 2,-26 21 4,-25 19-4,-12 30 4,-1 26 1,10 24 3,12 21-4,13 8-4,16 46 0,0 18-2,7 16 4,5 19-4,14 6 4,14 9-4,24-5 2,26 0-1,20 6 0,0 4 0,35 9 1,30-7-2,12 4 0,17-14 0,7-12-4,6-14 1,12-22-3,14-14 7,-5-19-1,8-23 0,2-15-3,-6-13-2,-9-49 2,-16-21 0,-10-26 2,-25-27-4,-22-19 3,-25-17-3,-25-4 2,0 19 2,-43 19 1,-24 37 2,-11 20-1,-19 23 10,-1 24-8,-12 34-1,3 0-1,4 44 2,8 25-2,0 23 2,8 15-2,5 12 2,6 4 2,13 5-2,0-6 1,13-1-3,-6-17 4,11-29-3,11-18 5,11-29 5,8-19-6,6-9-9,-19-9-3,-10-51 10,-3-31 3,-13-30 4,16-19-7,7-17-4,18-11-3,13-1 2,0 3-4,61 8 1,16 20 6,34 9 0,22 18 5,26 10-2,23 18 4,11 19 2,2 20-2,-10 29 6,-21 15-5,-13 15 2,-10 51-1,-8 23 2,-12 14-6,-10 16 2,-17 20-1,-12 9 5,-38 12-7,-16 10 1,-28 17 1,-15 3-6,-54 14-1,-35 11 0,-26-26 3,-11-17-4,-13-43 0,-10-38-2,-18-37-4,-10-44-2,7-10 6,15-51 8,16-31-3,25-29 1,32-14-5,36-16-1,25-13-2,36-6-4,8 3-3,53 2 2,29 3 3,23-1 3,20 9 5,24 5-4,12 6 5,11 15-4,-1 17 4,4 12-1,-4 24 0,-7 15-1,5 24 0,-16 26-1,-4 6 2,-13 66 3,-21 13-4,-16 16 2,-19 22-2,-12-1 2,-23 17-3,-5 2 2,-17 17 1,-3-1-1,0 1 0,-12-8 0,-4-9 2,-12-11-4,0-14 4,0-12-2,0-25 2,0-11 1,8-17-2,20-10-1,13-6 1,3-8 2,12-1 5,13-7 1,9-6 0,8-7-2,12-6-6,-5-6-1,9-42 2,-5-24-2,-4-22 1,-1-23-1,-13-28 2,-22-15 2,-16-28 0,-30-17-6,-11-20 1,-21-10-4,-45 9 2,-25 37 2,-11 31-5,-8 50 9,-6 28 2,-12 33 2,2 35-8,-4 12 3,-4 6-3,1 57 2,2 20 1,5 30 4,18 12-2,11 7 2,22 15-1,12 10-1,12 14 5,20 8-6,9 17 6,18-4-6,4-7 1,4 4-3,37-18-1,22-5 0,16-22 0,11-22-1,17-18-2,9-28 5,10-27-4,7-20 1,-2-29-3,8 0 0,-6-52 0,-5-40-1,-12-25 4,-14-15-1,-20-13 2,-26-12-1,-32 9-2,-24 3-3,-15 16-3,-47 19 9,-30 16 3,-11 22 2,-20 15-4,-13 13 0,-8 19-2,3 12 4,-8 13-5,1 0 1,1 13 0,-4 27-2,9 24 4,17 5-1,12 9 1,11 5-3,17 7 0,0 8-2,8-3 4,13 2-4,20-12 0,16-20 0,18-11-4,10-4-4,0-9-7,7-6 10,21-6 4,16-8 6,10-2-2,5-6 1,1-10 1,3-3-1,-6 0 4,-8-11-2,-11-28 2,-12-5 4,-21-15-1,-5-15-2,-8-11-3,-43-2 7,-24 0-6,-20-3-1,-20 15-2,-34 6 0,-20 18-3,-14 23 13,4 25 8,18 3-10,20 35-1,18 21-8,7 7 1,15 16 0,15 4 0,11 4-2,25 4 3,6-3-5,15 6 3,14 1-3,15-7 0,0-3-5,44-12-1,16-14 1,0-6 2,15-21 2,-6-10-5,7-22 1,-14 0 0,10-38-2,-15-35-2,7-12-1,-18-24-4,-13-14 4,-15-3 12,-18-1 2,0 12 1,-28 5-1,-26 10 2,-25-2-3,-2 5 2,-16 19 6,-1 22 3,-6 29-4,1 20-5,-7 7 1,15 21 6,16 28 5,19 18-11,27 1-2,20 18 0,13 6 0,3-3 0,46 13 0,5-4 0,9-7 0,22 9 0,7-8-9,11-2 3,26-11-4,22-12-1,16-11-2,28-15 3,12-25-10,11-16 0,11 0 5,10-48 1,4-11 13,1-23-2,-1-10 4,-11-21-1,-9-16-1,-34-12 4,-25-17 1,-28-2 3,-30 3 3,-27 8-4,-32 21-3,-22 35 4,-25 23-9,0 19 1,-41 20 10,-28 15-4,-3 16-4,-16 0-1,6 31 4,-2 10 0,17 3 0,16 8 0,17-3-3,19 9-1,11 16 4,4 8 4,25 9 1,29 1 2,21-14 0,7 4-2,12-13-3,14-10-1,5-9-4,-10-17 1,11-21-2,-8-12-3,-1-5 3,-12-47 0,-4-29 0,-1-22-3,-16-34-1,1-19 0,-26-17 5,-19-7-2,-28 7-1,-3 10-4,-58 18 2,-26 38 6,-11 44 6,-2 32 2,3 31 0,-1 19 0,13 50-2,6 22 0,13 22 3,16 16 4,12 16-1,13 9-5,16 12 2,9 5-2,0-8-4,34-6-5,30-12 0,16-26-1,25-14 0,2-27-2,6-20 2,6-24-3,1-24 1,9-10 2,6-29-4,4-41 0,-4-15 3,-9-20 2,-17-10 1,-14-5 2,-16 4 3,-17 0 2,-21-1 1,-19 0-6,-22 0-1,-5-4-3,-49 11 1,-7 6 0,-4 17 3,15 26 2,6 14-5,6 26 2,16 8 2,3 7 0,13 6-5,3 0 0,3 0-2,0 0-2,0 27 4,0 49 1,0 15 1,0 16-2,16 3 2,18-6-1,14-15 1,8 3 0,22-18-1,19-5 0,26-13 2,13-9-4,15-6 2,-4-18-3,7-8-10,13-15-1,-6-6 1,-1-43 11,-6-34-2,-12-12 4,-10-18-1,-12-25-5,-23-7-16,-25-12 1,-28-13-19,-31 13 15,-13 15 30,-26 29 13,-33 28 5,-17 26-14,-9 17 5,-3 14 2,1 12-5,2 16-5,-4 0-7,1 44 2,4 23 0,4 8 6,21 16-2,5 16 7,21 12-2,4 14 1,17 8-4,12-2-5,0-3-1,21-4-2,30-7 2,18-2-3,6-12-3,4-22 0,8-13-2,-2-25 1,7-20-4,3-21-1,-5-10-2,8-16-1,-1-33-5,1-15-9,2-9-1,-3-2 10,-10-10 3,-22 3 8,-22 4 7,-20-10 5,-23 9 12,-3-6 22,-38-4-27,-15 2-3,-11-14-4,-8 16 21,-14 14-7,5 26-1,-1 26-11,3 19 1,7 0-6,6 28 6,2 25-3,5 22 3,4 21-1,9 11 1,11 15-2,7 10-2,12 4-4,15-4 0,4 1-1,0-9-6,28-12-3,13-23-3,7-6 1,6-26 2,5-20-2,8-22-3,5-15-15,0-2-12,10-48-12,-7-23 18,-9-25 21,-12-15 15,-26-16 4,-22 4 19,-6-8 14,-24-2-5,-34-13 0,-14-6-18,-10 0 15,-6 16 8,-9 21-9,-7 26-8,-10 14-9,-12 19-4,-12 3-4,-9 12-3,-4 13 6,-1 14 1,6 6-6,10 10 1,10 0 1,13 28-1,16 19-3,15 19 1,10 10-2,24 18 1,14 7 2,27 0-3,7 0-4,31-2-1,35-13 4,23-11-4,17-16 4,7-11-6,10-23-3,0-22 0,0-3-5,-7-19 1,-6-40 6,-10-17-4,-11-28 8,-24-19 3,-8-12 4,-29 1 2,-28 1 3,0-3 5,-59-1 10,-23-2 5,-21 10-10,-30 22 3,-8 22-5,-23 30-10,-12 15 1,-13 25-10,-9 15 3,3 0 2,0 34 3,19 20 0,22 21-1,7 11 0,17 24-3,19 18 4,14 8-4,25 18 3,28 3-3,26 17 0,18 1-2,12-11-4,45-13 1,18-25-5,17-31 5,11-23 0,17-35 0,6-34-12,5-3-4,-5-53 8,-19-39 2,-12-31 9,-30-24 3,-11-13 2,-22-14-2,-32-5 9,0-3 8,-63 0 0,-38-4 1,-19 9 4,-21 14 2,-10 28-5,-6 34-10,-7 27-8,-11 26 0,-9 23-6,-7 19 3,-16 6-2,-1 18 5,10 33 2,24 27 2,26 10-1,26 25-4,28 23-1,17 2-1,28 26 4,26-1-6,23 1-1,23-14-6,43-17-2,28-26-2,16-30-1,10-32 9,3-29-5,0-16 8,-7-35-3,-6-43 2,-16-20 4,-19-27-2,-15-20 1,-28-13 2,-23-8 2,-9 5 2,-34 8 8,-48-8-2,-18 8 20,-21 6 4,-7 25-14,-18 38-10,-11 35-8,-9 35 0,-11 14-2,2 14 4,5 35-2,16 13 4,6 5 3,12 20-1,5 21-6,26 1-1,15 23 0,21 10-1,18 7-1,23 8 0,18-4 1,10-14-7,7-22-4,31-19-7,11-21 3,11-28 4,6-25 3,16-21 4,6-3-3,9-51-2,-5-42-2,-7-28-2,-19-23 11,-19-10 6,-25 0 1,-22 1 9,0 10 0,-56 5 0,-29-1 0,-17 10 4,-19 16 0,-5 25-7,-7 20 2,-5 23-1,-3 26-7,-13 13-3,-3 6 1,-4 19-4,-12 32 2,-1 23 0,5 5 3,15 13 1,15 15-3,19-18 5,27 16-9,24-4 2,31-6-3,15 20 2,23 2-3,0 6 0,35-7-3,15-13-2,19-21-3,10-19 3,9-23 3,9-22-1,5-18-1,1-18 4,7-52 0,-15-25 4,-10-28-1,-23-15 6,-27-10-1,-29-3 6,-6 6-3,-37-9-2,-32 2-1,-20 11-2,-24 10 7,-13 17 3,-12 26 18,-13 22-17,-12 27-2,-8 23-6,-4 15 2,-5 1-4,-2 8-2,6 21-1,-4 9 1,10 11 1,9 6-2,12 3 2,19 9-2,17-7 2,15 9-5,16 5-1,10 1 0,13 6-1,15 8 1,19 13-2,17 2-1,8 1-6,23-8-1,34-15-5,22-24-1,5-12 3,-2-24 9,3-22 4,-3 0-1,-17-48 8,-1-24-2,-13-28 1,-12-11 0,-13-14 3,-19-20-2,-7 3 3,-20-6-2,-37 10 2,-18 9 4,-22 16 7,-13 22 14,-13 25-16,-9 19 1,0 21-6,-4 16-5,5 10-4,2 14 2,-1 33-4,-1 31 0,-2 17 3,-1 15 0,4 15-1,8 11 0,-1 7 3,23 0-6,-2 8 2,43-29-1,30-15-3,29-6 0,10-6-1,53-7-6,26 6-1,11-9 1,16-28-2,7-17 2,8-26 4,5-14 2,2-43 4,3-36-5,1-29 1,-12-24 3,-17-14 5,-23-11-1,-42 6 9,-32 11 2,-16 4-4,-31-1-1,-39 12 2,-27 6 0,-20 19 10,-9 27 1,-8 25-8,-9 24-5,5 20-1,-4 4-6,16 26-1,4 30 1,11 22-1,14 14 0,6 21 0,7 4-3,12 5 4,-2 16-3,-1-1 1,-7 3-5,13 9 2,-3-8-3,18-1-2,16-23 1,27-15-6,11-27-5,28-8 3,57-18 2,36 1 6,18-20 5,19-25-1,2-5 3,-2-19-1,2-43 0,-16-17 1,-34-16 0,-15-9 1,-32 1 1,-29-9 6,-31-3-2,-3-4 0,-44-4-2,-41 7 3,-28 15-1,-38 20-3,-21 15 11,8 21-10,-6 21 4,29 24 0,15 12-8,16 51 6,15 19-3,16 36-3,10 19 1,10 19 1,8 16-2,10 9 5,20-8-6,18-4 5,3 4-2,49-6 0,36-3-2,25-10-1,26-16 0,21-25-3,25-27 2,20-25 2,31-31 1,15-30 1,13-3-7,16-60-8,-13-32 9,0-34 2,-28-19 1,-22-21 0,-19-20-2,-24-5 4,-15-17-2,-30 0 2,-25-13 1,-25 4 0,-27-3-3,-23 16-6,-11 27 8,-8 39 1,-4 46 1,0 46 0,-3 25 3,0 12-7,0 12 2,-3 0-2,-12 0 1,5 12-2,10 20 1,0 25 5,31 22-1,28 13 0,10 11-2,29-1 2,-9-13-2,14-7 1,7-22-1,16-20 2,-3-8 0,3-32-1,-6 0 2,-4-38-3,-6-34 5,-13-19-2,-30-14 8,-18-14 7,-29-6 0,-20-7-18,-13-7-7,-59 13 2,-20 13-2,-11 25 11,-14 40 15,7 36-7,7 12-7,5 35-3,-2 32-1,-5 14 0,8 16 0,-4 13-1,17 13 4,17 18 3,21 2 6,30 5-3,16 8 2,21 2-7,48 1 0,32-1-4,19-20-3,24-18 7,33-29-3,5-27 2,23-33-2,-5-25-1,-7-6-1,-8-27 1,-21-34-1,-23-27 1,-31-9 0,-22-4 0,-30 0 2,-27 13-1,-31 16-1,-7 15-7,-53 11-7,-6 10-2,-12 14-9,9 6-17,3 7 0,12-4-36</inkml:trace>
  </inkml:traceGroup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5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5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5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0-3,0 1 0,1-1 0,0 2 1,-1-2 0,0 1-1,0 0 3,0-1-1,0 0 0,0 0-4,0 0-12,0 0-42,0 0-47,-5 0-101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1-3,0-1 0,1 0 0,0 2 1,-1-2 0,0 1-1,0 0 3,0-1-1,0 0 0,0 0-4,0 0-12,0 0-42,0 0-47,-5 0-101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1,1-1-2,2-4 5,0 2-1,1 3-1,-1-3-3,0 1 2,-2-3-1,3 1 0,-3 2-3,0-2-2,0 3 3,-1 0-3,1-2 2,1 2-1,-1-2 0,2-1 2,0 0 1,0 1-3,1 0-3,0 2 6,-1-2-1,0 1 0,1-2-1,0-2 3,-1 3-3,1-2 0,0 1 1,0 2-2,1-1 1,-1 2 0,0-2 0,0 2 1,0 0 1,1-2-2,-2 1 1,1 1 2,-2-1 0,3 1-3,0 0 2,0-3-2,0 2 0,-2 1-1,0-1 1,-1 0 2,1 2 1,-2 0-1,4 0-2,-1 0 1,0 0-1,1-2 3,0 2-7,2 0 6,1-1-3,-2 0 0,-2-2 1,-1 1-2,0 0 2,-3 1-1,-1 1 1,0 0 2,0 0-1,0 0-1,0 0-1,0 0 0,0 0-1,0 0 1,0 0 0,0 0 1,0 0-1,0 0-1,0 0 1,0 0-2,0 0-3,0 0-5,0 0-3,0 0-5,0 0-15,0 0-38,0 0-95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4:26.554"/>
    </inkml:context>
    <inkml:brush xml:id="br0">
      <inkml:brushProperty name="width" value="0.21167" units="cm"/>
      <inkml:brushProperty name="height" value="0.21167" units="cm"/>
      <inkml:brushProperty name="color" value="#FFFFCC"/>
      <inkml:brushProperty name="fitToCurve" value="1"/>
    </inkml:brush>
  </inkml:definitions>
  <inkml:traceGroup>
    <inkml:annotationXML>
      <emma:emma xmlns:emma="http://www.w3.org/2003/04/emma" version="1.0">
        <emma:interpretation id="{2372F9C4-C601-45A8-ACBA-B25DFFBFB739}" emma:medium="tactile" emma:mode="ink">
          <msink:context xmlns:msink="http://schemas.microsoft.com/ink/2010/main" type="inkDrawing" rotatedBoundingBox="7555,10229 9878,11882 8517,13794 6194,12141" semanticType="callout" shapeName="Other">
            <msink:sourceLink direction="with" ref="{77B5CFDA-8FEA-46A6-9D1F-C4FD777070D6}"/>
          </msink:context>
        </emma:interpretation>
      </emma:emma>
    </inkml:annotationXML>
    <inkml:trace contextRef="#ctx0" brushRef="#br0">440 2154 242,'3'4'-1,"0"-1"20,-3-3 9,0 0 7,0 2 1,0-2 1,0 0 7,0 0-6,0 0-2,0 0-5,0 0-6,0 0-20,-9 0-2,-23-19-4,-2-15 3,-13-13-1,-4-16 5,-2-3-4,6 0 1,-4-1 0,10-2-7,7 6 6,12-15-4,3 9 1,12-6-1,7 2-1,0-12-2,28-7 2,23-15 2,31-15-2,9-7 1,10-6-1,15 6 2,0 9-1,1 17 0,5 12 1,-5 9 1,-7 16 0,-19 15-2,-12 18-1,-10 15 0,-18 13 2,1 5-3,-11 0 2,-18 5 0,-5 15 0,-11 5 3,2 13-1,4 6 3,-6 23-5,-7 14 3,2 16-3,1-9 5,4 10-5,6 3 1,3-15 1,2 11-2,7-6 3,-9 0-1,-1 15 0,8-2-1,1 4 2,6-1-5,4-2 1,-3-3-2,7-8 1,16-9 1,-1-5-4,12-9 4,5-8-2,-7-10-3,6-8 3,-6-2-3,3-5-6,-2-12-11,5-11 6,-4-5-14,-2-10 14,-1 0 3,2-23-12,2-30-13,-1-23-9,2-23-21,-1-8-30</inkml:trace>
  </inkml:traceGroup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2 0,2-4-1,-1 2-1,-1 1 3,1 0-2,-2 0-1,-1-3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3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3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3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4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3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3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0-3,0 1 0,2-1 0,-1 2 1,-1-2 0,0 1-1,0 0 3,0-1-1,0 0 0,0 0-4,0 0-12,0 0-42,0 0-47,-5 0-101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3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5.43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81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5-4,1-5 4,-2 1-2,2 1-2,0 0-2,-1 1 0,1 0-1,-1 2 1,2-1 0,0-1 0,-2 0 0,0 1-2,-1-1 3,1 0-1,0 0 1,0 1-2,0-3 0,1 4 1,-2 0 1,-1-1-1,2-2 0,-1 0 0,2 1-2,0-1 2,0 3-1,1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31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3,0-1-7,1 0 0,0 0-1,0-1-1,0 0 2,0 0-1,0 2 1,0 0-1,0-2 2,0 0-2,0 1 4,0-2-5,0 0 2,0 1-1,2-1 0,-2 1 3,1-1-3,0 1 0,-1-1-1,1-2 3,0 1-3,0-1 2,0 0 2,-1 0-3,1 0 0,1 2 0,-2 0 1,1 0-2,0 2 3,0-2-2,1 1 0,-1 0 0,2 1 0,-1-1 1,0 2-2,-1-2 1,0-2 0,1 2 1,0-2-1,0 3 1,0-1-1,1 0 0,-1-1-1,0-1 0,-1 0 2,1-1-1,-1 0 1,1 1-2,0 0 2,3 0-1,-2 1 0,0 0-2,1 0 2,1 2 1,-1-1-2,-1-3 2,0 3-2,0-1 2,0-2-1,2 2 0,-3-2-1,2-1 2,-1 1-2,1 2 1,0-1 1,0 1-2,0-1 3,0-2-4,-1 3 3,1 0-1,0-3 1,-1 3-3,-1-3 2,1 1 0,-1-1-1,0 1 1,2 0 0,0 1 1,0-2-2,-1-1 2,2 3-1,-2 0 0,1-2 0,2 3 0,-3-4 0,2 0-1,-1 3 2,1-3-2,-1 0 2,0 3-2,1-2 2,0 2-2,-1-3 0,1 2 2,0-2-2,0 1 2,1 2-2,2-2 2,-3 2-2,0-2 2,1 1-2,0-1 1,0-1 0,-1 0-4,1 0 4,-2 1 0,1-1 1,2 0-2,-1 0 1,0 0 1,2 0-1,-1 0-1,0 0 1,1 0 1,0 0-2,-1 0 1,-1 0 0,1 0 1,-1 0-2,-1 0 2,2 0-2,0 0 1,0 0 0,0 0 0,0 0 0,-1 0-1,-1 0 2,0 0-2,1-1 2,-1 0-1,2 1 0,-1-2 0,1 2 0,0 0 0,0 0-1,-2-2 2,-1-1-2,2 2 1,0-2-1,1 2 3,-1-2-3,0 2 1,0-2 0,-1-1-1,0 0 1,-1 1 0,2-1 1,0 3-2,-1-1 2,0 0-1,-1 2 0,1-2 0,-3 2-1,1-1 2,-1-1-2,0 1 2,0-2-1,0 1 1,0-1-2,2 0 2,-1 1-1,1 1-1,0 0 2,0-2-2,0-3 2,0 3-1,0 0 1,0 1-2,-1 0 2,0-1-1,0-1 3,-1 1-6,1-1 3,0 1 3,0-2-6,1 1 6,0-2-6,0 0 6,-2 4-3,1-4 0,-1 5-3,0-4 6,1-1-3,0 3-3,-1-3 3,1 3 0,-1 1 3,1 0-6,0 0 6,-1-1-3,1 1 0,-2-3 0,0 1 0,1 0 0,-1 1-3,0 1 3,-1-1 0,2-1 3,0 1-6,-1 0 7,0 0-4,1 1 0,-2-1 0,2-1 0,-1-1 0,0-2-1,-1 5 3,2-2-3,0-1 2,-1 2-2,0 0 2,0 0-2,1 0 1,-1 0 1,0 1-1,1-3 0,-1 3 0,-1-5 2,1 1-3,0 3 3,-1-2-2,0 3 0,0 0 2,1-2-2,-1 0 3,0-1-3,0-2 1,0 1-2,1 2 2,-1 0-1,0 4 0,0-2 0,0-1 0,0 1 2,0-1-2,0-2 1,0 0-1,0-3 1,0 2-2,0-1 3,0 5-4,0-2 2,1 1 0,-1 1 1,0 0-1,0 2 1,0 0 1,0-2-4,0-3 4,0 2-2,0-1 1,0 3-2,0 0 1,0-3 2,0 1-3,0 0 2,0-1-1,0 2 1,0 0-2,0 1 3,0-2-3,0 0 1,0 2-1,0-4 1,-1 2 0,1 1 0,-1 0 1,0 1-1,1 1 1,0-1 0,0 1 0,0 0-1,0-1 1,0 1 1,0 0-4,0 0 5,0 0-6,0 0 6,0 0-4,0 0 3,-1 0-3,1 0 3,0 0-2,0 0 0,0 0 2,0 0-2,0 0 1,0 0-2,0 0 2,0 0 0,0 0 3,0 0-1,0 0-1,-1 0 2,1 0-1,0 0-1,0 0-2,0 0 1,0 0-3,0 0 3,0 0-3,0 0 1,0 0-2,0 0-2,0 0 1,0 0-11,0 0-21,-1 1-46,0 1-95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45:24.435"/>
    </inkml:context>
    <inkml:brush xml:id="br0">
      <inkml:brushProperty name="width" value="0.21167" units="cm"/>
      <inkml:brushProperty name="height" value="0.211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541044F7-C947-48AF-8927-64972209EADC}" emma:medium="tactile" emma:mode="ink">
          <msink:context xmlns:msink="http://schemas.microsoft.com/ink/2010/main" type="inkDrawing" rotatedBoundingBox="7303,9016 18234,9314 18166,11835 7235,11537" semanticType="callout" shapeName="Other">
            <msink:sourceLink direction="with" ref="{77B5CFDA-8FEA-46A6-9D1F-C4FD777070D6}"/>
            <msink:sourceLink direction="with" ref="{0E98CCD1-9D2A-4140-BCF3-F9BA8D24F020}"/>
          </msink:context>
        </emma:interpretation>
      </emma:emma>
    </inkml:annotationXML>
    <inkml:trace contextRef="#ctx0" brushRef="#br0">1152 380 134,'0'-9'9,"-3"-7"16,-13 10 10,-6 2-7,6 1-10,13 0 3,-6-3-3,-4 0-5,-15-4 6,-6 0 3,-5 4-7,-7 6-2,-8 0-5,-12 0-1,-1 0 2,0 16-4,-3 6-2,19 10-2,-2 1 1,2 15 2,23 0-5,-9 3 1,4 5-3,31 0 5,2 4-7,0-1 2,15 1-5,13-8-4,-2-13 2,9-4-2,6-12-3,3-14-8,3-9 9,1 0 1,1-17 2,-11-29 5,3-13 5,-7-15 2,-6-1-1,-15 4 5,-13 4 0,0 11 7,0 1-1,-13 8 12,-21 3-19,-16 16 14,6 6 9,-16 12-19,10 10 1,0 0-4,-14 13 5,11 25-9,-9 15 2,-2 4-3,15 9 2,-2 2-4,13 5 3,12 12-2,2 1 1,7 8 0,17-12-4,0-13 2,20-16-4,21-8 1,21-4-9,2-14 0,2-17 0,9-10 2,-24-6-1,11-39 9,-18-11 2,-16-13 2,-3-10 0,-17 4 2,-8-5 5,0 12-1,-23 0 1,-15 16 8,-6 5-9,-3 16 4,-9 5 3,-5 14-6,-4 9-4,2 3-1,-4 0 3,23 6-2,3 13-4,10 13 0,16 8 0,-1 11 0,3 15 0,11 3-3,2 0 3,0-2-4,2-8-6,30-10-4,11-7-1,11-8-4,15-18 4,6-16-1,-1 0-3,-9-34 7,-5-27-1,-3-19 7,-10-19-1,-9-10 2,-10-8 5,-15 17 2,-13 15 7,0 15 3,-13 17 7,-25 15 5,-9 13 2,-7 16-16,1 9-2,-4 0-4,-2 31 3,-5 16-3,8 19-2,12 10-1,13 2-1,15 7 2,-3 1-2,10-6 2,5-7-2,4-6 0,0-14-4,17-1-4,20-18-6,6-16-4,5-15 3,12-3 5,6-13 5,-6-40 1,24-19 3,-14-17 0,-11 1 1,10-6-3,-34 2 2,-3 11 3,-13 3 0,-19 14 6,0 17 13,0 13-3,-35 12 0,-3 6-2,-12 4-1,-10 8-8,7 4-3,0 0 1,-8 34 1,24 8-7,-4 5 2,-3 15-2,25 11 4,6 2-7,13 1 2,0 0 0,0-4-5,25-13 0,19-8-5,10-9-2,7-18-13,6-21 11,3-3-2,12-25 5,-16-38-1,-2-8 0,-15-12 11,-5-5-1,-16-6 6,-5 3 2,-21 5 11,-2 11 4,-12 15 17,-38 10-4,-10 13 7,-21 17-16,8 20-10,-5 0-6,9 22-3,2 22-1,4 11-2,10 1 2,-3 9-2,8 10 1,-2 14-2,12 5 1,16-2-1,22-4-1,0-13 2,28-12-5,38-7 0,1-9-10,8-11-12,6-14 5,7-22 2,-6 0 3,23-40 4,-15-37 3,-11-14 12,0-14-2,-26-2-2,-8-2 4,-21 10 5,-24 12 7,0 12 10,-13 21-2,-26 5-1,-10 20 4,3 7-10,-15 13-10,2 9-3,-1 2 1,4 30-1,15 5-2,10 14 1,8 2-2,18 16 0,0 8 1,5-4-3,0 4 2,13-11-6,22-6 3,6-17-7,13 0-5,11-19-5,1-18 9,9-6 1,4-22 5,1-34 3,-8-19-3,-10-11 6,-21-5 0,-9-1 3,-16 3 8,-16 9 8,0 2-2,-23 12-4,-11 3 8,-1 19-7,-9 13 1,-10 13-7,14 7 7,-10 11-14,2 0-1,11 19-2,-11 22 2,14 9-1,-1 19 1,14 1 0,11 7-1,10-1 1,0-9-5,0-8 2,25-9-6,12-11 1,17-8-7,-1-6-7,14-16 2,8-9 2,-2-3 1,-8-48 8,7-14 2,-24-18 4,-10-4 2,-16 2 2,-15 3 9,-7 13 12,-7 9 4,-27 23-14,-17 1 1,-8 12 12,-8 8-11,-8 13 0,-1 3-5,-2 0-6,5 22-1,1 15-1,10 1 1,-2 12-2,17 11 0,9-5-2,16 13 2,6-5-1,13 7 1,3 2-2,0-7-1,16-6-2,25-7 0,3-14-3,16-8-7,2-13-5,2-18-3,8 0 8,-5-18 0,-2-33 7,-12-15 3,-5-10 2,-14-6 5,-11 4 0,-18 2 8,-5 8 1,-2 5 3,-42 5-7,-10 5 7,-12 15 12,-9 7-8,6 11-6,-11 14-5,14 6-3,17 0-4,-8 26 3,16 12-7,-4 11 5,1 18-2,16 3 0,7 15 1,14-4-2,7 2 2,0-9-5,15-4 1,13-14-6,13-9-3,7-9-3,15-22-13,9-13 3,7-3 6,3-15 1,-10-46 7,-3-11 5,-21-6-2,-8-10 6,-18 9 1,-12 6 6,-10 7 3,-10 16 9,-31 13 6,-5 11 3,-8 15 0,-13 11-14,5 0-5,-4 9-5,2 31 0,2 4 1,6 19 0,-5-3 0,17 9-2,13 4 0,6 5 0,9 4 0,10-1-2,6-3 1,0-11-3,13-11-3,18-11-5,0-11-5,7-14-1,3-14-5,-4-6 9,-4 0 0,3 0 8,-7-26 0,0-12 6,-5-13 0,-8-5 1,-12-1 3,-4-1 2,0 3 1,0 9 3,-10 8 11,-18 13-7,-7 9 19,-9 13-15,7 3-14,-1 0-4,3 15 2,-2 26-4,4 16 4,5 9-2,7 4-2,8-5 4,3-1-5,10-17 2,0-3-4,3 1 1,30-18-5,3 8-9,15-19-2,18-16-1,4 0 6,6-42 6,0-22 6,-4-19 1,4-15 0,-14-2 1,-12-11 2,-4 17 2,-25 10 5,-12 20 18,-12 17-2,0 18-1,0 14-10,-8 0 2,-18 7-2,4 2 0,9 6-8,-12 0-6,9 0-1,0 44 0,4 23 1,12 17-1,0 0 2,0-7-6,7-11 1,21-9-6,10-19-9,9-3-2,-6-14-11,8-18 15,5-3 7,0 0 0,-1-41 7,-6-12 6,-6-19-2,-16-1 8,-6-2-6,-9 7 5,-10 3 5,0 3 7,-3 17-8,-23 1-4,1 6 10,-6 14-8,5 8 16,-2 9-11,3 7-8,-3 0-5,9 0-5,13 16 3,-1 13-1,5 24 1,2 0-1,0 14-1,0-13-2,9-14-5,25-5-7,5-12-10,7-3-1,5-14 12,3-6 3,2-10 8,1-33 5,2-13-8,-12-11 8,-6-4 2,-16-2 1,-15 1 6,-10 7 11,0 1 2,-10 16-2,-21 11-2,-16 12 0,9 12 3,-6 10-8,4 3-6,1 0-6,-2 19-1,10 29 0,-4 11-1,7 16 1,15-2-2,0 5 4,13-11-4,0 5 1,0-11-7,20-9-7,6-11-3,10-10-15,0-12 5,5-13 4,0-6 7,12 0 4,-6-31 9,-9-23 4,-4-4-2,-21-13 2,-11 9 3,-2 11 5,0 7-2,-28 7 7,-13 11-3,0 4 14,-5 10 7,-5 6-7,4 6-15,-4 0-5,2 12-4,5 23 0,3 18 0,-4 10 0,14 9 0,2 10 0,1-6 0,18-7-3,10-9-2,0-7-1,20-9-8,14-15-10,4-8-5,13-11 1,-2-10 12,12 0 3,-1-29 2,-7-30 5,4-17-4,-13-6 8,-13-6-2,-19 9 7,-12 7 7,0 19 6,-10 12 8,-26 17-2,-8 8 8,-1 12-5,-2 4-12,3 0-11,-4 13 2,2 31-3,2 8 2,-7 18-2,20 12-1,5 5 2,8 9-3,5-8 2,11-7-3,2-8 1,0-19-4,5-8-4,21-9-5,5-7-11,-3-18 2,16-12 1,-6 0 4,0-12 11,6-35 5,-13-4-1,1-12 1,-8 0 2,-8 3 1,-12-5 3,-4 17 4,0 13 12,0 7-8,-20 12 5,-1 3 15,-11 11-10,-2 2-15,-7 0-6,0 31 1,-6 13-2,3 9 3,12 17-3,8-1 2,4 7-3,10-1 3,10 2-4,0-19 2,0 3-4,0-18-5,20-18-3,1-4-3,2-13-9,2-8 10,9 0 4,4-16 6,-7-28 4,-2-9 0,-7-4 0,-12-7 3,-10-5 1,0 6 3,0 7 4,-25 8-1,5 17 13,-1 9-9,-7 13 5,2 9 0,1 0-12,-4 0-7,1 0 3,3 28-3,-4 13 3,4 22-3,4 10 1,2 10-1,12-6-1,2-5 1,5-9-5,0-6 1,0-7-10,0-18 0,15-11-22,19-15 10,-3-6 7,5 0 9,5-21 5,-13-23 5,3-10-1,-6-15 1,-19 6 1,4 0 1,-10-12 4,0 15-4,-10-1 3,-14 19 11,1 5-2,-2 11 3,4 13 12,-7 6 0,2 7-17,-2 0-9,2 0-4,4 30 3,-2 16-3,-4 22 1,2 12 0,1 5 1,9-1-2,3-8 0,11-10 0,2-6-5,0-20-4,0-10-9,24-6-6,8-14-9,-4-4 16,6-6-4,7-6 11,7-35 7,-11-17 1,-9 0 3,-8-7-1,-11-3 2,-9-1 6,0 6 5,0 4 3,-6 17-1,-13 18 4,-6 7 7,-3 15-6,2 2-6,-5 0-7,-4 6-6,4 31 2,0 21-2,-2 17 4,2 16-4,16 2-2,-1-1 2,9-6-2,7-10 2,0-5-3,0-10-3,17-9-7,4-7-5,10-23-8,7-4 1,3-14 3,3-4 7,7-10 12,-7-33-1,-10-15 6,-5-1-3,-10-11 4,-14 11 1,-5-4 9,0 13 6,0 12 3,-2 10 6,-17 15-10,0 6 1,-6 7-3,3 0-2,-4 0-12,1 4-1,-6 30-2,6 11 1,-4 15 0,11 12-1,2 3 3,-3 7-4,13 2 2,3-14-2,3-7 1,0-13-5,3-18-6,20-11-8,-2-2-9,1-13 8,9-6 8,8 0 8,-6-22 1,6-24 6,-11-8-4,-3-15 2,-9-1 4,-6-1 3,-10 4 7,0 7 7,0 21-6,-10 6-2,-6 18 1,-3 5 6,-3 7-5,0 3-7,-4 0-5,-2 0-6,0 28 3,7 22-2,-2 10 2,7 16 2,1 8-5,5-8 4,7 6-3,0-14-1,3-1-5,0-19-4,9-11-10,13-18-2,-3-4-4,9-15 9,10 0 15,3-12 3,-6-31 4,-1-15-2,-5-17 0,-11 6 1,-8-10 3,-3 19 3,-7 1 0,0 8 3,-10 22 3,-8 10 3,1 1-4,1 15 6,-2 3-14,-1 0-7,-6 7-2,0 36 2,-1 1 2,8 19-2,2 0 1,9 6-2,7-6 2,0 2-8,0-16-3,28-5-13,1-9-8,12-7 5,-6-19-4,14-9 15,0 0 8,-8-29 10,-1-18-1,-15-3 3,-3-13-3,-6 4 3,-9-5 1,-7 11 7,0 19 9,0 3 1,-5 11-1,-10 10-2,-6 10 7,4 0-8,-2 0-13,-2 8-4,1 25 0,-1 12 0,4 12-1,-1 12 2,8-6-2,10-1-1,0-17-1,0-14 1,0-13-10,13-8-3,7 0-1,-5-10 0,6 0 8,8 0 5,-4-16 4,13-26-1,3-4 1,6-14-2,1-3 2,-7 16-2,-7-7 2,-12 23 0,-13 12 6,-5 11 11,-4 8 2,0 0-4,0 0-6,0 0-9,0 0-1,0 8 2,6 24 0,4 6-2,-5 8 0,8-11-2,-3-13 0,-2-3-1,9-7 1,-5 6-3,7-17-5,2 3 6,2-4-5,8 0 8,2-4 1,-9-27 2,8-4 0,-13 4 4,-14 4 7,-5-1 4,0 7-5,0-4-3,0 0-1,-15 1-1,-4 5 1,-12 9-7,19 4 2,-14 6 2,-2 0 3,2 0-4,-2 0-1,6 0-6,6 16 1,0 5 0,8 7-3,8 7 4,0 9-3,0 3-2,0-9-10,15-1 8,10-5-12,4-13-4,5-6 5,-3-10-2,7-3 16,-7-3 3,8-23 4,-6-12-2,-7 4 2,-3 0-1,-18-4 4,-5 2 2,0 3 6,0-5-10,-28 12 8,-9-7 0,-1 7 1,-10 4 0,7 6-4,-3 8 5,0 4-5,-2 4-8,5 4-2,-7 26 2,14 12-1,-1 11-3,3 0 4,4 7-2,15-7-2,8-5-1,5-5-4,0-11-6,0-13-12,0 4-6,18-7 11,8-11-5,5-5 3,-3 0 14,-5-4 7,-5-31 3,-3-2 0,-5-5 0,-10-13 1,0 8 5,0-2 4,-10 6 3,-14 12-1,2 16 3,-6 1-5,2 12 8,-2 2-6,7 0-3,8 0-7,6 6-2,1 16-1,-4 16 1,0 19 0,8 5 0,2 9-1,0-16-2,0-7-6,15-17-2,11-7-5,9-8-1,2-9-6,1-7 12,-4 0 8,4-25 1,-13-23 3,1-5-1,-11-2 0,4-6 1,0 1 2,-10-9-1,-2 21 4,-7 5 3,0 17 9,0 16 1,0 10-7,0 0 0,0 0 0,0 0-11,0 0-3,0 26-2,0 19 4,0 1-2,0 2 0,6-4-2,6-13-4,11-6-8,-5-7-2,13-8-7,-2-10 10,3 0 8,2-6 6,1-25 3,-13-7-2,3-15 2,-7 5 0,-11 2-1,-1 1 6,-6 11 25,0 14-8,0 12-6,0 8 9,0-4-9,-3 4 0,-12 0-17,2 0-1,3 19-5,-3 12 3,8 12-2,5 2 2,0 0-1,0-4-9,0-10-3,13-12-10,5-10 2,-3-9 4,11 0 7,-1 0 12,6-16 0,5-25 0,-5-18 0,-3-5 0,6-1 2,-9 6 0,-9 1 0,-3 18 6,-13 15 5,0 12 9,0 13 2,0 0-6,0 0 0,0 0-10,0 0-9,0 0-2,0 9-1,0 14-1,0-2 3,0 8 0,0-11-3,0-6-2,10-2-7,2 0-6,4-6-1,2-4 7,10 0-2,-5 0 15,2-10-1,1-12 4,-11-6-1,4-2 7,-4 7-1,-12-7 1,1 12 5,-4 8 5,0 7 0,0 3 1,0 0 0,0 0-28,-12 0 6,-11 28 3,5 5 0,2-6 1,1 1-2,2-6 3,3-10-3,7 2 2,3-14 0,0 0-4,0 0-10,-3 0 2,3 0 12,-7 0-6,-3-4 3,-5-24 2,-6-4 2,5 8 2,-4 1 1,5 11 2,5 9 1,-3 0-1,8 3-7,2 0-1,-7 0-2,4 12 2,2 13-3,1 13 4,3-6-4,0 6 0,0-14 1,0 1-4,20 3-2,-2-6-5,8-3-4,-1-11 1,-4-8 8,-2 0 5,-7 0 8,-2-27-1,-7 3 2,-3-4 0,0-10 2,0 5 1,-21-13 3,-14 12 11,4 9-12,-8 2 19,5 20-7,-4 3-8,0 0-6,7 0-6,0 13-4,6 16 0,9 2 2,3 6-4,10 3 4,3 2-6,0-2 2,0 1-2,0-6-8,9-4-3,16-5-4,4-1-5,3-11 1,5-14 7,1 0 9,0 0 7,-4-39 2,-6-5 0,-12-4 0,-1-1 2,-10-1 6,-5 11 2,0-7 7,0 10-3,-13 11 5,-12 7-5,2 5-6,2 6 6,-2 5 3,5 2-8,-5 0-8,2 0 2,-7 22-5,2 0 4,4 9-4,13-3 2,5 0-2,4 11-1,0-11-2,0 0-2,10 5-8,15-3-5,6-14-5,0-10 5,8-6 5,2 0 9,-3-6 4,-2-25 0,-3-23 3,-8 4 0,-3-11-1,-4 9 2,-8 10 0,-3 7 4,-7 7 7,0 12 0,0 11 5,0 1 3,-17 4 5,-1 0-22,2 0-4,-2 15-3,5 30 4,0 2-2,3 0 0,10-3-1,0-7-2,0-8-8,0-4 0,16-9-2,6-6-7,0-4 1,3-6 4,3 0 14,1-10 1,6-27 2,-4-11-1,0-8 1,-5 3 0,-11 5 1,-5 17 4,-7 12 10,-3 14 16,0 0-13,0 5-5,0 0-4,0 0-2,0 0-10,0 0-2,0 14 0,0 14 1,0 6 4,3 11-4,4-11 1,5-6-2,1-10-3,-4-4-9,1-8-4,5-6 3,-2 0 8,2 0 11,11-4-2,2-27 0,-5-13 1,-5-4 2,-5 5 1,-13 12 13,0 11 6,0 1-8,0 17-8,-13-6 0,-5 3 5,1 5-2,-5 0-8,4 0-6,-7 19 3,2 16-4,5 18 4,-2 9 0,17-4-3,3-5-1,0-15-2,0-6-3,0-9-11,13-3-3,9-14 2,7-6 6,-1 0 9,6-6 5,7-31 1,0-11 0,0-1 2,-13-11-1,-5 7 3,-15 14 2,-8 2 9,0 1-2,0 12 11,-3 1 12,-15 11-21,-2 12-4,5 0 5,6 0-5,-1 0-10,-2 0 0,6 9 0,-7 17-3,6 8 1,4 10 0,3 6 1,0-9-3,0 0-2,0-2-4,0-20 0,23-1-11,-2-2-5,7-10 7,3-6 10,-2 0 1,9-13 5,6-24 2,-6-20-1,0 1 1,-13-1 1,-9 3 4,-16 10 3,0 9 12,0 4-8,-16 18 0,-3-6-7,-10 15-1,14-2 4,-4 1 3,0 5-5,6 0-7,2 9 2,-6 21-2,8 0 1,-1 1-2,7 5-1,3-3-2,0 2-5,16-6-4,12-3-12,1-11-5,9-9 5,5-6 4,-9 0 14,-1-6 9,-5-27-1,-4-4 1,-1-6 4,-8-2-1,-12 7 15,-3 4 6,0 9 7,0 9-12,-8 8-7,-8 8 0,-7 0 5,8 0-11,-1 5-7,-3 24 2,3 11-1,-5-6 0,11 10 0,0 7 1,-3 6-2,11 0-2,2-11 0,0-7-4,0-18-8,15-2-4,1-9-3,1-8 1,4-2 14,-8 0 2,2-18 5,13-14 1,-8 1-2,-4-4 2,-8 4 0,-8 11 13,0 14 11,7 0-6,-7 6-6,0 0-1,0 0-9,-15 4-5,-1 20 4,-7 18-2,8 5 5,-3 6-4,18 1 0,0-7-2,0-4 1,0 2-2,0-7 0,0-16-5,0 0-3,8-7 0,15-9-4,2-3 5,-1-3 4,2 0 6,6 0 3,-1-31 0,3-10-2,-11-5 4,-2-15 1,-11 11 2,-7 3 13,-3 6 2,0 10-7,0 2-13,-13 7 12,-3 6 4,4 8-3,6 8 2,-4 0-15,2 0-7,-12 30-2,1 25 5,1 17-1,-2 6 2,20 2-3,0-9-3,0-2-3,0-15-10,13-12-11,15-12-2,1-5 7,2-15 7,-3-7 1,10-3 11,0 0 6,-7-38-1,13-16 0,-9 1 0,-1-19-1,-3 2-1,-14-5 1,-8 12 1,-5 4 2,-4 21 4,0 12 0,-13 7 7,-6 3 9,-3 10-6,-6 6-5,-4 0-9,3 0 0,5 20-3,2 5 0,3 9 1,0 14 0,6-1 0,4 9 0,5 4-1,4-3-5,0-1 3,7-9-6,14-15-1,12-8-17,-5-4 7,6-14-1,4-6 13,6 0 5,-6-27 4,-7-15 1,0-8-4,-2-13 5,-12 6-3,-6 0 3,-1 13 0,-7 16 17,-3 12 6,0 3 4,0 13-15,0-2-5,0 2-4,-13 0 7,-3 0-4,-2 0-11,5 0 1,0 21-4,4 17 3,3 10-1,0 5 0,6-3-3,0-9-2,0-3-2,0-13-14,9-9-7,13-10 5,9-6 9,5 0 12,10 0 2,5-28 3,-7-20 0,0-8 0,-6 4 1,-14-6 2,-4 9-2,-17-1 8,-3 13 5,0 6 5,0 10-5,-16 18 12,3 3-6,1 0-18,-4 0-3,-12 31 1,0 13 1,5 19-1,-2-3 0,6 2-1,9-8 1,7-4-3,3-6 0,0-6 0,8-4-8,16-6-7,8-2-1,-1-10 0,-5-13 1,8-3 10,-9 0 8,-2 0 1,-5-19 3,-3-21-3,1-5 3,-9-2 0,-1-11 0,-6 12-2,0-1 6,0 16 5,0 9 4,-19 8-7,4 12 19,-8 2-10,2 0-16,-2 0-3,-2 22-1,-9 23 2,2 4-1,0 17 0,4 0 0,3 6 0,9 0 0,8-11-2,4-6 0,4-15-5,0-10-2,4-2-3,20-13-6,4-5-5,5-10 14,-9 0 4,4 0 5,7-27 1,-4-24 0,-5 1 3,-4-16-1,-6 3 0,-8-7 0,-8 8 2,0-8 3,0 14 12,-24 9-6,-11 0 11,1 21 11,-1 11-12,6 15-8,11 0-15,-5 0-1,-8 28-2,0 10 3,-1 25-2,4-1 1,4 14 0,4-6-4,4-2 4,11-11-4,5 3 0,0-13-10,2-9-8,29-5-13,-5-13-1,2-14 12,0-6 15,-9 0 9,1-16 0,-5-33 4,-6-4-4,-2-14 2,-7 6-1,0 8 3,0 3 7,-26 10-1,1 11 5,4 7-4,1 10-1,7 8 3,2 4 4,-2 0-7,0 0-7,-2 20-4,-8 14 1,10 19-2,4 20 1,3-7 0,6 0-1,0-21-3,0-9-7,23-4-8,5-13-7,6-7-4,7-12 13,5 0 7,2-12 4,-14-39 6,2-4 1,-8-12 3,-22 11 0,-6-2 5,0 3 10,-13 7-3,-21 4-7,-10-1-1,6 21 6,-9 8 9,15 10-8,1 6 1,-7 0-3,9 0-4,-7 3-8,-3 22-2,11 12 2,-3 11-2,8-10 1,18 4-4,1-12 1,4 1-11,4-5-1,30-10-6,4-1-6,-4-9 0,4-6 9,13 0 9,-7-21 4,-1-30 5,4-6 0,-14-2 3,-12 2-2,-11 0 6,-10 7-3,0 3 10,0 9-2,-13 4-9,-5 14 0,-11 9 11,-6 1 10,10 10-4,-1 0-14,-5 25-5,13 9-2,-5 10 2,7 10-1,11-1 0,5 13-1,0-9-2,0-7-2,3-2-5,12-20-4,8-12-1,-10-10-10,-2-6 6,9 0 14,-2 0 6,5-28 0,-8-20 2,-9-3 1,-6 2 3,0-11 12,0 7 6,-21-16-13,-8 2-3,-3 6 6,4 9 4,-9 21 0,9 12 2,5 9-7,7 6 6,1 4-6,2 0-11,3 0-4,-8 33 0,11 11-1,-2 15 1,9-2-4,0-1-3,9-5-5,16-16-15,4-10-2,-7-9-5,6-14 14,3-2 17,-2 0 3,-7-18 4,-6-20-2,-3-6 2,-5-6-2,-8-4 5,0 3-1,0 5 5,-18 2 1,-3 11 2,-15 3 1,8 4 8,-3 14 2,5 6-8,4 6-1,-2 0-11,7 0-2,1 2-5,8 36 3,1 15-2,1 7 2,2 11-5,4-15-3,0-3-2,4-18-11,22-13-6,5-16-3,-10-3 13,-1-3 11,-2 0 5,-5-22 2,2-32 2,-2-5-2,-13 0 3,0-5 8,0 11 2,-25-3 0,-1 4-7,-8 9 7,-10 2-6,9 9 1,-6 6 9,17 15-2,-1 4 7,5 7-9,4 0-12,-2 7-4,8 28 3,4 18-1,6 17-3,0 1 0,0 2-5,9-19-11,4-7-4,9-26-2,-6-8-6,-6-13 17,5 0 17,-15 0 3,10-32-3,-10-17 3,0-15 4,0 5-5,-17-1 1,-11 3 3,-6 3 5,8 13 3,8 13-3,5 19-3,6 3 4,-5 6-6,12 0-4,0 0-8,-3 12-1,3 43 2,0 19-1,0 12-2,22-7-1,4-17-4,8-9-15,1-18 0,9-10 0,-3-19 6,-4-6 15,8 0 3,-8-16 4,-5-20-1,-1-14 2,-5-5-2,-5 2 1,-11-11 1,-8 7 4,6 14 3,-8 12 8,0 16 5,0 15 1,0 0 6,0 0-12,0 0-15,0 11-7,0 39 2,0 13 2,0 7-2,0-4 1,0-8-3,0-3-4,8-4-6,15-5-3,5-14-9,10-13-11,9-13 9,-4-6 14,11 0 8,-13-19 5,-7-22 2,4-6 0,-12 6 6,-5 20 4,-14 5 27,-7-1 4,0 17-19,0 0-12,0 0 3,-18 0-13,-8 35-1,-2 3 0,-5 19-1,15 12 1,2 10-2,7-13 1,6-7-1,3-8-2,0-21-5,0-12-8,10-6-8,2-12-1,7 0 10,3 0 3,15-10 12,11-19 0,-11-15 1,-2-17 0,-4 0-2,-11-3 4,-14 18 1,-6 12 8,0 5 4,0 7 4,-16 13 0,-7 9 6,-2 0-10,4 0-17,-5 35 2,-2 11-1,6 17 2,3 13-3,4-4 4,8 0-4,1-15 1,6-3-3,0-17-4,0-5-12,6-16-1,19-7-5,0-9 5,16 0 13,-2-9 3,2-39 1,2-9 2,-2-11 0,-12-8 0,-1 7 1,-13 0 2,-9-1 3,-6 23 9,0 7 15,0 14-3,-8 16-11,-8 10 6,-7 0-13,-5 7-6,3 37-1,-6 13 1,2 8 0,4 21-2,9 5 4,7-6-3,3-7 0,6-15-4,0-6-2,0-22-11,15-10-10,16-16-7,5-9 10,5 0 17,0-28 3,3-28 3,9-16 0,-16-1 2,-2-2-2,-4 1 2,-5 9 0,-13 5 3,-5 10 9,-4 15 12,-4 16 1,0 6-16,0 11 4,-10 2 3,-12 0 4,6 0-21,-9 15-2,4 20 2,2 15 0,12 7 0,4 0-2,3 5 3,0-14-3,0-1-2,0-9-10,6-16-7,14-11-6,4-11 5,14 0 9,0 0 8,0-31 6,9-19-1,-3-11 2,-3-3-2,-3-6 2,0-3-1,-14 5 3,-11-6-1,-10 19 8,-3 13 9,0 15-5,-9 13 7,-16 12-5,-6 2 6,-2 0-21,15 16-3,-11 31 0,4 9 1,4 20 0,1-8-1,11 2 1,5-19-4,4-10 2,0-7-8,0-18-6,0-2-5,0-4 1,20-10 4,1 0 9,7 0 9,5-18-4,-2-30 4,-3-5-1,6-3 3,-11-10-2,-8 12-1,-12-5 3,-3 2 3,0 12 2,0-2-2,-24 16 10,2 12-4,-9 13 3,2 6-1,4 0-10,-11 0-6,3 12 1,-6 36 0,6 9 1,4-1 1,-3 20-4,4-4 3,9 9-3,6-12 0,11-5-1,2-23-5,0-10-7,0-6-17,0-6 8,21-12 2,14-7 15,-1 0 0,-1-42 7,0-7-1,3-18 1,-8-8-1,-10 7 1,-5-6 3,-13 25 12,0 6 7,0 15-16,-18 16 3,-5-1 2,-2 13 3,-4 0 2,-2 0-7,-10 10-3,0 21-1,-5 19-1,2 4 5,9 15-1,-4-3-8,15 3 3,8 1-4,7-13 0,9-11-2,0-10-9,0-17-7,13-7-3,8-12 2,4 0 11,9 0 2,-1-12 1,-12-21 6,2-5-1,-14-2 2,-9 9 1,0 7 2,0-3-1,0-4-2,-16 10 5,-3 1 3,4 6 0,-4 9 4,7 5 1,-11 0-3,7 0-7,1 23-4,2 8 0,7 6 0,-1-2-3,7-9 3,0-5-6,0-3-3,0-2-6,0-10-9,19-2 6,6-4 11,6 0 3,10-26 0,-3-18-3,-2-3-3,5-13 7,-13 1-2,-7-1 5,-5-3 0,-6 10 2,-5-7 3,-5 16 0,0 13 5,0 7-5,0 19 1,0 3-1,-8 2 8,-2 0-8,0 6-5,-3 25 2,10 0-2,1 16 0,2 4-2,0-7 2,0-6-3,0-14 1,2-2-11,18-15-10,4-7 8,14 0 13,-7-13 2,5-24 0,-8-10 2,3-7-1,7-18 4,-4-6-3,-8 2 3,-7-9 0,-7 12 1,-2 13-3,-10 23 11,0 12 12,0 15-11,0 10 5,0 0-1,-16 0-19,-7 19-3,5 18 2,5 23 1,4 9-1,0 7 2,6-9-4,3-2 3,0-17-6,0-10-6,0-15-12,0-3 0,19-12 3,-4-8 18,13 0 0,8-39 3,-5-11 0,7-19-2,-7-3 4,-3-7-2,-9 2 3,-9 5-1,-10 6 6,0 19 12,0 10-5,0 18-1,-13 9 4,-3 10-2,1-3-4,-1 3-4,-1 0-9,2 16-1,-1 31 1,3 19 0,5 1 1,1-5-2,4-5 0,3-17-7,0-1-7,0-18-8,0-5-6,10-7 8,11-9 13,7 0 6,8-28 3,13-25 0,2-17 0,-4-2 3,-2-6-3,-11 8 1,-3 4 1,-16 8 1,2 18-1,-1 15 13,-16 16 13,0 9 12,0 0-10,0 3-35,-20 34 3,2 18 1,-1 11 2,2 6-2,6 0 2,-6-9-2,9-7-2,1-20-3,4-18-8,3-6-7,0-12-8,0 6 5,0-6 16,7 0 9,4 0 0,9-34-1,1-12 0,-1-5 0,5-9 0,-1-3 1,-4 10 1,-11 1 1,-5 22 3,-4 2 7,0 9 9,0 12-9,0 7 6,0 0-1,-10 0-19,0 11 1,-3 20-2,5 11 2,1 13-3,-2-2 3,9-9-4,0-8-3,0-8-1,12-10-5,7-2-5,0-12 4,3-4 12,4 0 1,-2-13 4,8-25-2,-1-13 2,-2-2-1,-4-10 5,-4 4-3,-11-2-2,-4-5 2,-6 20 0,0-1 4,0 15-1,0 16 4,-9 6-4,-3 8 3,-8 2-6,2 0-4,-11 6-1,-2 22-2,3 15 4,-7 21-4,1-5 4,-2 8-4,3-7 0,17-19-5,9-10-5,7-22-19,0-2-11,0-7 21,0 0 21,0-10 3,13-31-2,6-10 1,3-5 1,-7-6-1,-12-4 6,1 9 0,-4 13 7,0 12 6,0 16-14,-7 6 2,-1 9 8,-2 1 2,-9 0-12,2 0-6,5 27 0,0 23 2,8 21-2,1-13 2,3 7-3,0-13 0,0 3-1,0-16-5,3-14-17,13-10-4,6-10 6,9-5 13,-2 0 5,-4-13 3,-2-22 2,-8-9-2,-5 3 4,6-12-3,-11 5 0,-5 2 2,0 12-2,0 10 4,0-1 1,-2 10 3,-17 2 10,2 7 4,6 6-2,-9 0-10,2 0-12,2 26 0,1 25 2,5-9 0,7 15-1,3-3-2,0-10 2,0-5-6,6-12-9,12-8-7,7-10-1,4-9 11,-1 0 9,4-9 3,-8-29 2,2-9 0,-4 0 1,-13 0 2,-2-7-1,-7 11 4,0-2-7,0 4 3,-25 10 6,-9 0-7,-4 17 13,-3 14 2,2 0 7,5 0-22,-4 23 1,10 17-4,-3 16 1,3 17 1,2 6-1,4 6-1,6-6-4,10-19 1,6-17-14,0-15-5,9-2-11,19-24 12,10-2 3,1 0 6,2-30-4,12-28-2,-3-7 4,-7-14-2,-2-6 0,-15 6 11,-11 9 7,-10 9 5,-5 19 3,0 11 6,-13 9-8,-7 10 16,-5 8-2,1 4 12,-9 0-20,5 6 2,-6 26-6,-1 15-3,-2 7-2,4 21 3,9 4-1,5-3-7,10-8 1,9-11-4,0-7-1,0-14-3,19 1-6,12-16-10,4-7-4,6-10 0,6-4 2,3-8 12,10-30 1,-4-6 5,-2-9 6,-7-7 3,-6-1-1,-10 6 3,-14 11 2,-6 13 12,-11 5 22,0 14-9,0 8-9,-18 4-5,-11 0-3,-9 0 4,1 29-5,-4 6-12,9 15 0,1 7 4,3-1 2,9 4-5,9-9-2,8-1 1,2-2-5,0-11 0,0-9-5,9-12-3,10-8-7,6-2 7,1-6 4,8 0 5,7-21 1,2-20 0,5-12 2,-8-3 1,-8-4 1,-10 6 0,0-6 2,-9 13 4,-10 7 17,-3 7 5,0 9-10,-16 14-6,-6 10-3,-7 0 14,4 0-17,-9 16-2,6 24-4,2 11 2,1 21-2,1 1-2,4-4 2,7 0-1,1-18-2,9-17-5,3-16-4,0-2-12,7-7-5,6-1 9,15-8 10,6 0 5,4-23 3,3-21 1,0-15 0,-4-5 1,-5 5 1,-11 2 4,-8 13 0,-6 8 9,-7 9-2,0 12 14,0-4-2,-4 12-13,-12 2 12,-2 5-5,-5 0-8,-5 0-8,3 37-4,-9 19 2,5 14-1,1 6-1,0 12 1,8-13 0,9-12-4,11-19-3,0-16-8,0-12-6,6-5-10,22-3 10,0-8 16,10 0 0,-1-31-1,1-17 4,10-9 3,-14-9-1,-9 3 1,1 3 1,-18 1 4,-1 5 7,-7 13-1,0 7 3,0 18-2,0 4-3,-7 12 0,-5 0 9,-7 0-6,-2 6-8,1 22-6,-11 25 2,3 20-2,0 5 2,-1 1-1,14-9-1,2-1 1,10-13-5,3-11-5,0-14-5,0-12-13,9-7-4,13-6 10,10-6 13,3 0 5,9-22 1,-1-28 2,11-9 2,-13-7-2,-13-1 2,-2 12-1,-8 7 3,1 10-2,-12 12 7,-5 11 14,-2 11 2,0 4-10,0 0-5,-22 0 2,1 10-8,-15 21 0,11 20-3,-6 9 1,0 14-1,5-1 0,1 6 0,22-16-1,3-10-8,0-15-12,0-22-14,10-7 1,24-9 19,4 0 7,6-9 4,4-29 1,-11-12 0,1-4 5,0-5-4,-4-1 6,-3-1 2,-9-4 3,-12 17 5,-10 8 0,0 15 23,0 16-4,-4-1-11,-14 10-1,-11 0-3,4 0-15,4 32 1,-14 15-4,9 9 2,-2 10-2,4 1 0,4 4 0,5-5-2,9-9-1,6-9-9,0-17-12,0-9-23,24-7 11,11-5 17,-1-10 9,4 0 7,-7-39 3,5-7 2,-5-16-2,0 5 6,-11 6 1,-12 1 7,-8 9 10,0 20-2,0 1 4,0 10-6,0 8-7,0 2-6,-15 0 3,-11 0-2,-5 27-7,3 2-1,7 12-1,4 16 0,8-4-1,2 11 1,7-5-5,0-3 0,0-2-6,7-7-8,21-12-16,6-1 8,14-21 1,-7-13 16,6 0 5,-3-43 5,7-15-3,-5-5 4,-2-12 1,-9 2-1,-19 1 4,-13 10 3,-3 11 15,0 20 4,0 17-11,-10 9-3,-8 1-2,-4 4 6,-3 0-12,-8 17-3,9 27 0,-11 17 0,14 6-2,-2 12 0,1-7-1,16 4 2,-4-9-1,10-6-6,0-9-6,7-19-15,21-7-2,1-8 2,9-18 16,6 0 6,2-34 2,5-17 2,-4-21 4,-3 0-1,-3-6 1,-13 2 3,-6 6 7,-19 11 12,-3 9-5,0 15 13,0 10-11,-10 9-6,-14 14 4,-1 2-12,-10 0 6,1 12-12,-2 28 0,11 21-1,4 1 0,5 8-1,3-8-1,6 5-2,7-14 0,0-3-3,0-6-7,13-20-8,13-5-10,5-11 11,-3-8 12,13 0 3,7-9 4,-2-39-1,14-16 5,-6-4-2,-4-8 1,-6 4 1,-18 0 5,-5 6 9,-14 5 5,-7 21 3,0 19 2,-18 11-14,-15 10-4,-1 0 1,-4 2-7,-3 33-2,-3 15-1,3 11 2,7 7-2,-1 11 0,17-10-1,5 7-3,6-15 3,7-16-9,0-13-12,0-12-7,22-14 8,7-6 8,2 0 11,7-10 0,0-34 2,3-20 1,3-1 1,-7-14 3,1 7-2,-7 2 5,-6 14 1,-15 5 5,-4 17 8,-6 12 2,0 6-2,0 11-6,0 5-3,-9 0 2,-6 0-3,-11 9-14,4 22 3,1 14-1,-2 12 1,7 5-2,4 10 1,6-15 0,6-4-4,0-12-4,0-22-7,0-4-10,24-6 4,4-9 11,8 0 5,13-15 5,-1-32-1,11-23 1,1 5 4,-9-4-1,-8 3 4,-14 9-1,-14 13 5,-15 12 2,0 3 4,0 15-3,-8 1 0,-12 4-4,-4 9 0,-1 0-2,-8 18-8,-1 29 1,3 3-3,-1 17 5,10 5-6,4 0 3,1-15-2,11-3-5,6-20-6,0-12-12,0-12 8,23-10 3,1 0 11,11 0 2,6-26 0,6-24 0,-3-13 1,0 0 1,-3-6 0,-6 9 1,-7-9 0,-5 12 8,-18 1 4,-5 3 0,0 15 6,0 16 5,0 6-4,-2 16-9,-8 0 1,-6 0-4,-6 0-10,-2 34 0,-2 27 2,1 11 0,2 7-2,2 0 1,11-11-2,4-8-4,6-19-5,0-19-7,13-13-6,8-7 6,2-2 9,8-5 9,0-33-2,17-22 3,-14-12-1,-3-4 2,-6 2 1,-2-5-1,-7 6 4,-1 5-1,-5 14 4,-7 19 6,-3 13 5,0 22-4,0 0-4,0 0 3,-10 0-4,-8 3-11,-8 41-2,5 6 2,-4 26 0,5-1 0,14-1-5,3-21-1,3-13-6,0-5-5,9-15-4,19-9 7,5-1 4,7-10 1,-3 0 7,4-10 2,0-27 2,-3-20-1,-9 1 3,-4-5 4,-7-4-1,-8-1 4,-1 5 3,-9 18 9,0 8 5,0 25 1,0 9-9,0 1 11,0 0-2,0 0-6,0 0-17,0 0-1,0 0 10,0 0-2,0 0-1,-3 0-4,3 0 0,0 0-3,0 0-1,0 0 2,0 0-4,0 0 1,0 0-2,0 0 4,0 0-3,0 0 4,0 5-3,0-5 1,0 0 1,0 0-2,0 0 0,0 0-2,0 0 3,0 0-2,0 0 5,0 0-4,0 0 0,0 0-2,0 0-2,0 0-2,-3 0-1,0 0 2,0 0-1,3 0 2,0 0-2,0 0 4,0 0-4,0 0 0,0 0-4,-4 0-3,4 0-1,0 3-2,0-3 5,-3 0 0,-6 19-19,-7 9 17,-2 6 8,-1 7-6,9-6-4,0-6-6,5-2-8,5-5-4,0-6-7,0-2-6,5-8 5,15-6 17,1 0 16,8 0 5,-7-16 1,7-26 1,-1-1-1,-10-7 0,-2-1 2,-4 4-2,-9-3 3,4-1-2,-7 1 6,0 3 7,0 9-5,0 14 0,-22 5 6,1-5 2,-5 22-5,-2 2-3,5 0-8,-2 0 1,4 31-1,2 13-3,-1 13 2,12 3-1,-5-5-1,9 3-4,4-11-2,0 0-9,0-3-4,25 0-12,11-6 8,8-9-3,2-11 3,8-12 5,2-6 3,1-9-1,-3-35 10,-4-9 6,-3 2 2,-12-6 5,-11 11 2,-8-12 11,-9 12 4,-7 5 1,0 6 3,-15 10-14,-11 6 16,1 10-13,-6 9 3,-5 0-1,2 3-11,-1 27-9,4 12 3,0 12-1,0 15 1,2 7-1,7 8 0,-4 5 2,11-7-5,15-17-3,0-8-11,0-23-14,35-18 4,-4-6 7,3-10 13,11 0 4,-8-22 4,7-26-2,4-17 3,-7-2-1,-7-9 1,-6 7 1,-5 0 7,-11 10 7,-12 8 10,0 7-6,0 10-9,-2 15 15,-18-2-13,-1 11 0,-2 10 3,0-4 4,-5 4-2,4 0-13,-8 16-5,3 31-1,4 19 1,4 13-2,-5 12 4,11-6-5,5 1-1,10-21-3,0-2-9,0-19-8,32-10-1,0-19-4,11-15 9,11 0 9,0-17-2,-2-37 6,6-13-2,-9-7 9,2-5 0,-7-6 2,-13 6 5,-15 16 11,-9-7 4,-7 24-8,0 11 8,-13 9-6,-5 10 4,-2 11-8,2 5 5,-5 0-5,5 0-2,2 0-3,-4 10-8,-1 19 2,-2 20-3,-5 17 0,7 3 1,4 7-1,11 3 1,4-16-7,2-8-7,0-10-5,0-10-5,21-11-5,20-7 5,-6-17 8,14 0 0,5-19 8,0-31 5,9-3 0,-6-15 2,-8 5 3,-8 5-1,3-2 3,-18 6-2,-11 0 13,-8 11 7,-7 5 6,0 10 0,0 4-12,-12 15 6,-4 7-11,3-4 0,-2 6-1,-5 0-3,-1 0-6,-2 8-1,-5 25-4,10 4 5,-2 14-2,4 8-2,8 1 2,1-10-7,7-9-4,0-12-17,0-11-7,10-1 7,18-17 11,0 0 11,13 0 2,6-32 5,-4-13-3,3-10 4,-3-3 0,-9-1 1,-5-1 2,-4 3 4,-15-2 7,-7 9 2,-3-1 11,0 19-5,0 10 9,-16 11-12,-9 4-10,4 4 5,-9-2-4,2 5-9,-9 18-2,4 22 2,-3 23-1,-2-1 0,9 11-1,7 3 0,10 2-1,5-24-2,7-11-6,0-8-5,0-10-9,19-5 0,13-9 2,9-6 10,3-5 2,0-6 2,12-33-2,-2-12-1,5-15 5,-2 2 3,-9-7 0,-11 1 6,-5 15-2,-14 7 14,-12 11 12,-6 5 0,0 7 7,-13 4-29,-15 2-2,-9 5 13,2 10-2,4 4 4,0 0-7,-2 4-11,2 35 1,3 13-2,7 19 2,1-7-1,7 9 1,8-10-3,5-6-3,0-10-1,5-16-6,18-6-4,2-11-3,9-8 6,10-6 5,7 0 4,0-13-4,8-27 5,-5-11-2,2-15 2,1 3-2,-13-11 3,-3 9 3,-13 8 0,-10 13 15,-18 14 15,0 6-5,0 13-16,-21 3 0,-10 8-2,-4 0 0,4 8-6,2 33-3,1 12 2,-7 11-1,7-2 0,-1 1-1,17 3 2,6-19-5,6-6-5,0-19-6,0-6-11,13-6 0,8-8 5,11-2 11,5 0-1,4-20 2,10-23 2,-7-21 5,2 2 2,-7 2 0,-11 7 3,-10 7 3,-11-2 12,-7 16 0,0 14 7,0 3-8,0 8 9,-15-1-10,5 8-8,-11 0-2,-2 0-4,-8 30 0,-7 16-2,2 19 1,8-10-2,7 11 2,3-9-4,11-7-2,7-3-5,0-15-1,0-6-9,0-5-6,25-9 4,6-5 1,7-7 11,16 0-1,-5-23 8,8-20-3,4-7 4,-12-5 2,5 3-2,-19 1 5,-11 10-2,-14 3 7,-7 18 11,-3-3 12,0 9-12,0 8 2,-6 4 2,-12 2-8,-5 0-7,-5 6-8,-7 25 3,6 7-4,1 10 2,-3 3-3,10 12 3,1 2-2,7-9-1,10 1-2,3-19-2,0-8-3,0-6-4,0-13-5,19 2-4,16-10 8,-1-3 7,7 0-3,10-18 2,-7-23 7,-3-9 1,-7-5 0,-2 2 4,-13-11-3,-10 12 6,-3-9-5,-6-1 4,0 9 3,0-4-1,-8 11 3,-12 7 12,4 21 0,1 4-4,-4 14-5,2 0-9,-7 14-4,-4 20-5,0 23 4,-5 14 3,5-4-6,13 3 3,-1-5-4,13-13 0,3-6-5,0-15-3,16-9-9,12 1 2,10-11 3,9-12 4,-1 0 6,15 0-1,6-29 4,-15-12 1,2-9 2,-11-8-1,-2 6 6,-12-2 1,-17 8 12,-9 2-5,-3-3 4,0 11 4,-8 12-10,-8 14 7,1 8-8,-15 2-2,2 0-8,-9 2 3,-7 36-2,-1 22-1,4 5 0,4 14 0,9-3-2,8-4-1,7-16 0,13-5-10,0-13 5,0-4-5,7-11-3,22-11 1,9-2 3,3-10-2,3 0 4,9-10 4,4-31-1,-1-15 3,4-7-2,-9-7 7,-2-5-1,-8 5 5,-13 8 4,-18 8 4,-7 17 19,-3 17-15,0 12-8,-18 1 0,-5 7 0,-2 0-7,1 0-1,-5 3-2,12 25 0,-1 11 0,5-5-1,8 12 2,-2 5-1,4-1-3,3-3-3,0 1-2,0-20-5,10-18-10,5 1 1,1-11 9,6 0 7,15-18 2,-2-29 4,6-11 1,-7 3 2,-8 2 2,-4-4 5,-13 17 10,-9-5-6,0 16-4,0 5 5,-19 2-9,-6 9-1,-6 3 5,5 4 3,-5 3-1,-1 3-8,1 0-1,0 0-5,2 24 3,4 12-3,4 4 1,4 12 0,8-19-5,9 2-3,0-4-4,0-14-7,0 1-1,9-8-3,16-7 6,4-3 5,3 0 9,-1-19 1,3-22 4,-1-6-1,-9-3 3,-5-7 4,-16 4 11,-3 8 9,0 5-10,0 9 9,-10 2 0,-8 10-17,-5 9-2,-5 1 9,-3 9-4,3 0-1,-3 0-9,-5 16-1,5 15 0,-10 14-3,13 8 2,5 1-5,12-14 2,7-2-8,4-7-3,0-12-6,7 3-1,14-9 1,4-7 0,11-6 6,5 0 4,5-16 2,5-24 2,6-17 8,-13-3-3,-6-3 2,-10 0 6,-20 13 9,-8 0 8,0 15 1,-2 0-2,-24 7-1,-8-1-7,-1 8-3,4 12 2,-4 2-3,6 4-2,5 3-7,-11 0-1,-9 19 0,-7 25-1,5 11 2,2 16-4,13-9 2,11-1-6,14-19-4,6-8-9,0-7-4,0-8 6,19 3-5,19-7 7,6-6-1,-3 2 0,10-11 5,-8 0 8,-2-28 1,-10-8 1,3-8 5,-11 1-2,-10-7 6,-13-1 13,0 10 5,0-5 5,-23 12-13,-8 7-7,0 2-1,-4 9 2,1 5 1,-2 11 1,-5 0-6,0 0-4,-2 27-4,-1 14 2,6 13-3,-3 8 1,4 5-1,11-5-3,14-2-4,12-7-4,0-8-10,3-11-8,25-6 0,10-12-3,0-16 12,3 0 8,9-12-1,0-36 3,-6-11 4,7-11 7,-10-2 0,-13-4 6,-9 1 3,-14 3 10,-5 7 7,0 4-5,-15 1-9,-16 13 7,-3 9 14,1 8-12,-3 17 1,3 13-11,-8 0-2,-3 0-8,3 5 1,-8 30-1,-2 9-1,7 8 0,-4 16-2,9 7-3,0 3-10,17 8-4,6-17-9,11-3-11,5-22-13,0-9 13,28-19-12,13-14-3,15-2-11</inkml:trace>
  </inkml:traceGroup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66 14,'0'0'36,"0"0"-11,0 0 5,0-1 9,0 0-10,0 1 1,0 0-2,0 0 1,0 0-8,0 0-1,0 0-3,0-2-3,0 2-4,0 0-4,0 0-1,0 0-3,0 0 3,0 0-4,0 0 2,0-3 12,3 1-8,0 0-5,2-1 4,-1 0 3,1 0-3,1-1-4,0 1 8,-2 0-5,1-3-1,-1 3 2,1 1 2,0-1-4,-1 2 2,0-1-1,2-4-2,-2 4-1,0-2 1,2 4-1,0-1-1,0 0 2,0 1-1,0 0 0,1 0-1,1 0 2,-1-3 2,1 2-3,0 1 0,-2-1-1,0 1 0,0 0 3,-1 0-3,1 0 1,-1 0 0,0 0 0,1 4-2,-2-4 1,1 2 0,1-1 2,1 0-3,0 3 1,-2-4 0,0 4 0,0-1 1,0-3-2,0 2 1,1 0 0,-2 0-1,-2 3 1,3-1 0,-2-4-1,0 1 1,0-1 2,3 0-1,-4 4-2,2-3 0,-1 2 0,0-3 0,-1 0 0,1 0 0,-2 2 1,0 1 0,0-3-1,-1 3 1,0-3-1,0 0 3,0 1-3,0 0 0,2-1 0,-1 2 1,-1-2 0,0 0-1,0 1 3,0-1-1,0 0 0,0 0-4,0 0-12,0 0-42,0 0-47,-5 0-101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 0 6,0 0-4,0 0 4,0 0 1,0 0 4,0 0-2,0 0-4,0 0-1,0 0 0,0 0-3,0 0-3,0 0-1,0 0-2,0 0 2,0 0-2,0 0-1,0 0 0,0 0-2,0 0 1,0 0-1,0 0 3,0 0-3,0 0 5,0 0-5,1 0 3,0 0 1,1-1-2,2-3 5,0 0-1,1 4-1,-1-3-3,0 1 2,-2-2-1,2-1 0,-1 3-3,-1-2-2,0 3 3,-1 0-3,1-2 2,1 3-1,-1-4 0,2 0 2,0 0 1,0 1-3,1 0-3,-1 2 6,1-2-1,-1 1 0,0-2-1,2-2 3,-3 3-3,2-2 0,1 1 1,-1 2-2,1-1 1,-1 2 0,-1-2 0,2 2 1,-1 0 1,0-2-2,-1 1 1,1 1 2,-1-1 0,2 1-3,0 0 2,-1-3-2,1 2 0,-2 1-1,0-1 1,0 0 2,-1 2 1,0 0-1,2 0-2,1 0 1,-2 0-1,2-2 3,1 2-7,1 0 6,0-1-3,-1 0 0,-1-2 1,-2 1-2,-1 0 2,-1 1-1,-2 1 1,0 0 2,0 0-1,0 0-1,0 0-1,0 0 0,0 0-1,0 0 1,0 0 0,0 0 1,0 0-1,0 0-1,0 0 1,0 0-2,0 0-3,0 0-5,0 0-3,0 0-5,0 0-15,0 0-38,0 0-95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300 80 31,'0'0'26,"0"0"10,0 0 11,0 0-10,0 0-9,0 0 0,0 0-5,0 0-3,0 0-2,0 0 0,0 0 0,-1 0-4,1 0-1,0 0-1,0 0-2,0 0 0,0 0 0,0 0-1,0 0 2,0 0-3,0 0 0,0 0 0,0 0-3,0 0 1,0 0-3,-2 0 0,1 0 1,0 0 1,0 0 1,-1 0-2,1-2 1,-3 2 1,1-5-3,0 4 3,-1 1-4,0 0 0,-1-3 2,1 2 0,0-3-1,1 0-1,-2 2 3,1 0-2,-2 0-1,-1-3 5,1 5-4,1-4 4,-2 0-2,2 0-2,0 2-2,-2 0 0,3 0-1,-2 2 1,2-2 0,0 1 0,-2-1 0,0 0-2,0 1 3,-1-1-1,1 0 1,0 1-2,0-3 0,1 4 1,-2 0 1,-1-2-1,2 0 0,0-1 0,1 1-2,0-1 2,0 3-1,1 0 0,-3 0 0,2 0 1,1-1-1,-1 1-1,1 0 1,-1 0-1,0 0 1,-1 0 0,2-1 0,1 1 0,0 0 0,1 0 0,-1 0-1,1 0 1,-2 0-1,2 0 1,0 0-2,-1 0 2,2 0 0,-2 0 0,1 0 0,-1 0-1,1 0 1,0 0 0,0 0 0,0 0 0,1 0 0,0 0-3,1 0 1,0 0-2,0 0 0,0 1 1,0-1-1,0 0-2,0 0-7,0 0-5,0 0-8,0 0-21,-1 0-43,1 0-142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0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1 4,-1-2 3,1 1-3,1-1-4,0 1 8,-1 1-5,0-5-1,-1 4 2,0 1 2,1-1-4,0 2 2,-2-1-1,3-4-2,-2 4-1,1-2 1,1 4-1,-1-1-1,1 0 2,1 1-1,-2 0 0,2 0-1,1 0 2,0-3 2,0 2-3,0 1 0,-3-1-1,2 1 0,-1 0 3,-2 0-3,2 0 1,0 0 0,-1 0 0,1 4-2,-2-4 1,1 2 0,1-1 2,1 0-3,-1 3 1,-1-4 0,1 4 0,-1-1 1,0-3-2,0 2 1,1 0 0,-2 0-1,-2 3 1,3-1 0,-2-4-1,0 1 1,0-1 2,3 1-1,-4 2-2,2-1 0,-1 0 0,0-2 0,-1 0 0,1 0 0,-2 2 1,0 1 0,0-3-1,-1 3 1,0-2-1,0-1 3,0 1-3,0-1 0,2 0 0,-1 2 1,-1-2 0,0 1-1,0 0 3,0-1-1,0 0 0,0 0-4,0 0-12,0 0-42,0 0-47,-5 0-101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-1 124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 0 0,-3 2-3,0-2-2,0 3 3,-1-1-3,1 0 2,1 1-1,0-2 0,0-1 2,2 0 1,-1 1-3,1 0-3,-1 1 6,1-1-1,-1 2 0,0-3-1,1-2 3,-1 2-3,1 0 0,1 0 1,-1 2-2,1-1 1,-1 2 0,-1-2 0,1 2 1,1 0 1,-1-2-2,-1 1 1,1 1 2,-1-1 0,2 1-3,0-1 2,0-2-2,-1 3 0,0 0-1,-1-2 1,-1 2 2,0 1 1,0 0-1,2 0-2,1 0 1,-2 0-1,3-2 3,-1 2-7,2 0 6,1-1-3,-2 0 0,-2-2 1,-1 1-2,0 0 2,-3 1-1,-1 1 1,0 0 2,0 0-1,0 0-1,0 0-1,0 0 0,0 0-1,0 0 1,0 0 0,0 0 1,0 0-1,0 0-1,0 0 1,0 0-2,0 0-3,0 0-5,0 0-3,0 0-5,0 0-15,0 0-38,0 0-95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40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301 80 31,'0'0'26,"0"0"10,0 0 11,0 0-10,0 0-9,0 0 0,0 0-5,0 0-3,0 0-2,0 0 0,0 0 0,-1 0-4,1 0-1,0 0-1,0 0-2,0 0 0,0 0 0,0 0-1,0 0 2,0 0-3,0 0 0,0 0 0,0 0-3,0 0 1,0 0-3,-2 0 0,2 0 1,-1 0 1,0 0 1,-2 0-2,2-3 1,-2 3 1,-1-4-3,1 3 3,0 1-4,-2 0 0,1-3 2,-1 1 0,2-2-1,-1 1-1,-1 0 3,1 2-2,-2-1-1,-1-3 5,1 5-4,1-4 4,-2 0-2,2 0-2,0 2-2,-1 0 0,1 0-1,-1 2 1,2-2 0,0 0 0,-2 1 0,0-1-2,-1 0 3,1 1-1,0-1 1,0 1-2,0-3 0,1 3 1,-2 1 1,-1-1-1,2-1 0,-1-1 0,2 0-2,0 1 2,0 2-1,1 0 0,-3 0 0,3 0 1,-1-1-1,0 1-1,1 0 1,-1 0-1,0 0 1,0 0 0,0-1 0,2 1 0,0 0 0,1 0 0,0 0-1,-1 0 1,0 0-1,0 0 1,1 0-2,-1 0 2,2 0 0,-2 0 0,1 0 0,-1 0-1,1 0 1,0 0 0,0 0 0,0 0 0,1 0 0,0 0-3,1 0 1,0 0-2,0 0 0,0 1 1,0-1-1,0 0-2,0 0-7,0 0-5,0 0-8,0 0-21,-1 0-43,1 0-142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0 28 5,'0'0'6,"0"-2"-4,0 2 2,0 0 5,1 0 2,-1 0-4,0 0 6,0 0 0,0 0 2,0 0-4,0 0 1,0 0 3,0 0-6,0 0-1,0 0 3,0 0 1,0 0-6,0 0 4,0 0-3,0 0 1,0 0-4,0 0 1,0 0 3,1 0 2,-1 0 2,0 0-4,0 0-1,0 0-1,0 0 1,0 0 2,0 0-1,0 0 3,0 0 1,0 0-1,0 0-3,0 0 3,0 1-8,0 0 4,0 1-2,0 5 3,0-2 1,0 4-3,0-2 1,0-1-2,0-1 1,0-1-1,-1 3 3,0-2-7,1 2 0,0-1-1,0-1-1,0 0 2,0 0-1,0 2 1,0 0-1,0-2 2,0 0-2,0 0 4,0 0-5,0-1 2,0 1-1,2-1 0,-2 0 3,1 1-3,0-1 0,-1 0-1,1-1 3,0-1-3,0 1 2,0-2 2,-1 2-3,1-1 0,1 1 0,-2 2 1,1-2-2,0 3 3,0-2-2,1 2 0,-1-2 0,2 2 0,-1-1 1,0 3-2,-1-4 1,0-1 0,1 2 1,0-1-1,0 1 1,0 0-1,1 1 0,-1-2-1,0-2 0,-1 1 2,1-1-1,-1 0 1,1 1-2,0 0 2,3 0-1,-2 1 0,0 0-2,1 0 2,1 2 1,-2-1-2,1-3 2,-1 3-2,0-1 2,0-2-1,2 1 0,-3 0-1,2-2 2,-1 1-2,1 1 1,0 1 1,0-1-2,0 0 3,0-1-4,-2 2 3,2-1-1,1-1 1,-2 2-3,-1-3 2,0 0 0,0 1-1,1 0 1,1 0 0,-1 1 1,2-3-2,-2 0 2,2 4-1,-2-1 0,1-2 0,2 3 0,-3-4 0,2 0-1,-1 3 2,0-3-2,0 0 2,0 2-2,2-1 2,-1 2-2,-2-3 0,3 2 2,-1-2-2,0 2 2,1 0-2,2 0 2,-3 0-2,0 0 2,0-1-2,1 1 1,1-2 0,-2 0-4,0 0 4,0 1 0,-1-1 1,3 0-2,0 0 1,-1 0 1,1 0-1,1 0-1,-1 0 1,0 0 1,2 0-2,-3 0 1,1 0 0,-1 0 1,0 0-2,0 0 2,0 0-2,2 0 1,-1 0 0,0 0 0,-1 0 0,0 0-1,0 0 2,-1 0-2,1-1 2,-2-1-1,3 2 0,-1-1 0,1 1 0,1-1 0,-2 1-1,-1-1 2,0-2-2,1 1 1,-1-1-1,2 2 3,-1-1-3,0 0 1,0 0 0,-1-2-1,1 0 1,-2 0 0,2 0 1,-1 4-2,0-2 2,1 0-1,-3 2 0,2-2 0,-3 2-1,1-1 2,0-1-2,-2 1 2,1-3-1,0 3 1,1-2-2,0 0 2,0 1-1,1 1-1,0-1 2,0-1-2,0-2 2,0 2-1,0 0 1,0 1-2,-1-1 2,1 1-1,-2-2 3,1 1-6,-1-1 3,1 1 3,0-2-6,2 1 6,-2-2-6,1 1 6,-2 2-3,1-3 0,-1 5-3,0-4 6,1 0-3,0 1-3,-1-1 3,1 1 0,-1 3 3,1-2-6,0 1 6,-1 0-3,1-1 0,-1-2 0,-2 1 0,2 1 0,-1 0-3,0 0 3,-1 0 0,2 0 3,0 0-6,-1-1 7,0 1-4,1 1 0,-2-1 0,2 0 0,-1-3 0,0 0-1,-1 3 3,2-1-3,0 0 2,-1 1-2,0-1 2,0 2-2,1-2 1,-1 2 1,0-1-1,1-1 0,-1 1 0,-1-4 2,1 1-3,0 3 3,-1-1-2,0 1 0,0 2 2,1-3-2,-1-1 3,0 1-3,0-3 1,0 1-2,1 2 2,-1 0-1,0 4 0,0-2 0,0-2 0,0 3 2,0-2-2,0-2 1,0 0-1,0-3 1,0 2-2,0-1 3,0 5-4,0-2 2,2 1 0,-2 1 1,0 0-1,0 2 1,0 0 1,0-2-4,0-3 4,0 2-2,0-1 1,0 3-2,0 0 1,0-2 2,0-1-3,0 1 2,0-1-1,0 2 1,0 0-2,0 1 3,0-1-3,0-2 1,0 3-1,0-4 1,-2 2 0,2 1 0,-1 0 1,0 2-1,1 0 1,0-1 0,0 1 0,0 0-1,0-2 1,0 2 1,0 0-4,0 0 5,0 0-6,0 0 6,0 0-4,0 0 3,-1 0-3,1 0 3,0 0-2,0 0 0,0 0 2,0 0-2,0 0 1,0 0-2,0 0 2,0 0 0,0 0 3,0 0-1,0 0-1,-1 0 2,1 0-1,0 0-1,0 0-2,0 0 1,0 0-3,0 0 3,0 0-3,0 0 1,0 0-2,0 0-2,0 0 1,0 0-11,0 0-21,-1 1-46,0 1-95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-3 66 14,'0'0'36,"0"0"-11,0 0 5,0-1 9,0 0-10,0 1 1,0 0-2,0 0 1,0 0-8,0 0-1,0 0-3,0-1-3,0 1-4,0 0-4,0 0-1,0 0-3,0 0 3,0-1-4,0 1 2,0-3 12,2 2-8,1-2-5,2 0 4,-1 0 3,1 0-3,1-1-4,0 1 8,-1 1-5,0-5-1,-1 4 2,0 1 2,1-1-4,0 2 2,-2-1-1,3-4-2,-2 4-1,1-2 1,1 4-1,-1-1-1,1 0 2,1 1-1,-2 0 0,2 0-1,1 0 2,0-3 2,0 2-3,0 1 0,-3-1-1,2 1 0,-1 0 3,-2 0-3,2 0 1,0 0 0,-1 0 0,1 4-2,-2-4 1,1 2 0,1-1 2,1 0-3,0 3 1,-2-4 0,0 4 0,0-1 1,0-3-2,0 2 1,1 0 0,-2 0-1,-2 3 1,3-1 0,-2-4-1,0 1 1,0-1 2,3 1-1,-4 2-2,2-1 0,-1 0 0,0-2 0,-1 0 0,1 0 0,-2 2 1,0 1 0,0-3-1,0 3 1,-1-2-1,0-1 3,0 0-3,0 1 0,1-1 0,0 2 1,-1-2 0,0 1-1,0 0 3,0-1-1,0 0 0,0 0-4,0 0-12,0 0-42,0 0-47,-5 0-101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07T00:53:07.39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-1 125 9,'0'0'11,"0"0"-1,0 0 3,0 0 7,0 0-3,0 0-2,0 0-1,0 0-2,0 0-3,0 0-2,0 0-1,0 0 1,0 0 0,0 0 2,0-1 6,0 1-4,0 0 4,0 0 1,0 0 4,0 0-2,0 0-4,0 0-1,0 0 0,0 0-3,0 0-3,0 0-1,0 0-2,0 0 2,0 0-2,0 0-1,0 0 0,0 0-2,0 0 1,0 0-1,0 0 3,0 0-3,0 0 5,0 0-5,1 0 3,0 0 1,1-1-2,2-3 5,1 1-1,-1 2-1,0-1-3,0-1 2,-2-1-1,3-1 0,-3 4-3,0-3-2,0 3 3,-1-1-3,1 0 2,1 1-1,0-3 0,0 0 2,2 1 1,-1-1-3,1 1-3,-1 2 6,1-2-1,-1 1 0,0-2-1,1-2 3,-1 3-3,1-2 0,1 1 1,-1 2-2,1-1 1,-1 2 0,-1-2 0,1 2 1,1 0 1,-1-2-2,-1 2 1,1-1 2,-1 0 0,2 1-3,0 0 2,0-3-2,-1 2 0,0 1-1,-1-1 1,-1 0 2,0 2 1,0 0-1,2 0-2,1 0 1,-2 0-1,3-2 3,-1 2-7,2 0 6,1-1-3,-2 0 0,-2-2 1,-1 1-2,0 0 2,-3 1-1,-1 1 1,0 0 2,0 0-1,0 0-1,0 0-1,0 0 0,0 0-1,0 0 1,0 0 0,0 0 1,0 0-1,0 0-1,0 0 1,0 0-2,0 0-3,0 0-5,0 0-3,0 0-5,0 0-15,0 0-38,0 0-95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10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7.emf"/><Relationship Id="rId3" Type="http://schemas.openxmlformats.org/officeDocument/2006/relationships/image" Target="../media/image3.gif"/><Relationship Id="rId7" Type="http://schemas.openxmlformats.org/officeDocument/2006/relationships/image" Target="../media/image5.emf"/><Relationship Id="rId12" Type="http://schemas.openxmlformats.org/officeDocument/2006/relationships/customXml" Target="../ink/ink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.xml"/><Relationship Id="rId11" Type="http://schemas.openxmlformats.org/officeDocument/2006/relationships/image" Target="../media/image6.emf"/><Relationship Id="rId5" Type="http://schemas.openxmlformats.org/officeDocument/2006/relationships/image" Target="../media/image4.emf"/><Relationship Id="rId15" Type="http://schemas.openxmlformats.org/officeDocument/2006/relationships/image" Target="../media/image8.emf"/><Relationship Id="rId4" Type="http://schemas.openxmlformats.org/officeDocument/2006/relationships/customXml" Target="../ink/ink1.xml"/><Relationship Id="rId14" Type="http://schemas.openxmlformats.org/officeDocument/2006/relationships/customXml" Target="../ink/ink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customXml" Target="../ink/ink12.xml"/><Relationship Id="rId18" Type="http://schemas.openxmlformats.org/officeDocument/2006/relationships/image" Target="../media/image17.emf"/><Relationship Id="rId3" Type="http://schemas.openxmlformats.org/officeDocument/2006/relationships/customXml" Target="../ink/ink7.xml"/><Relationship Id="rId21" Type="http://schemas.openxmlformats.org/officeDocument/2006/relationships/customXml" Target="../ink/ink16.xml"/><Relationship Id="rId7" Type="http://schemas.openxmlformats.org/officeDocument/2006/relationships/customXml" Target="../ink/ink9.xml"/><Relationship Id="rId12" Type="http://schemas.openxmlformats.org/officeDocument/2006/relationships/image" Target="../media/image14.emf"/><Relationship Id="rId17" Type="http://schemas.openxmlformats.org/officeDocument/2006/relationships/customXml" Target="../ink/ink14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6.emf"/><Relationship Id="rId20" Type="http://schemas.openxmlformats.org/officeDocument/2006/relationships/image" Target="../media/image18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emf"/><Relationship Id="rId11" Type="http://schemas.openxmlformats.org/officeDocument/2006/relationships/customXml" Target="../ink/ink11.xml"/><Relationship Id="rId5" Type="http://schemas.openxmlformats.org/officeDocument/2006/relationships/customXml" Target="../ink/ink8.xml"/><Relationship Id="rId15" Type="http://schemas.openxmlformats.org/officeDocument/2006/relationships/customXml" Target="../ink/ink13.xml"/><Relationship Id="rId10" Type="http://schemas.openxmlformats.org/officeDocument/2006/relationships/image" Target="../media/image13.emf"/><Relationship Id="rId19" Type="http://schemas.openxmlformats.org/officeDocument/2006/relationships/customXml" Target="../ink/ink15.xml"/><Relationship Id="rId4" Type="http://schemas.openxmlformats.org/officeDocument/2006/relationships/image" Target="../media/image10.emf"/><Relationship Id="rId9" Type="http://schemas.openxmlformats.org/officeDocument/2006/relationships/customXml" Target="../ink/ink10.xml"/><Relationship Id="rId14" Type="http://schemas.openxmlformats.org/officeDocument/2006/relationships/image" Target="../media/image15.emf"/><Relationship Id="rId22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24.xml"/><Relationship Id="rId21" Type="http://schemas.openxmlformats.org/officeDocument/2006/relationships/customXml" Target="../ink/ink28.xml"/><Relationship Id="rId42" Type="http://schemas.openxmlformats.org/officeDocument/2006/relationships/customXml" Target="../ink/ink49.xml"/><Relationship Id="rId63" Type="http://schemas.openxmlformats.org/officeDocument/2006/relationships/customXml" Target="../ink/ink70.xml"/><Relationship Id="rId84" Type="http://schemas.openxmlformats.org/officeDocument/2006/relationships/customXml" Target="../ink/ink91.xml"/><Relationship Id="rId138" Type="http://schemas.openxmlformats.org/officeDocument/2006/relationships/customXml" Target="../ink/ink145.xml"/><Relationship Id="rId159" Type="http://schemas.openxmlformats.org/officeDocument/2006/relationships/customXml" Target="../ink/ink166.xml"/><Relationship Id="rId170" Type="http://schemas.openxmlformats.org/officeDocument/2006/relationships/customXml" Target="../ink/ink177.xml"/><Relationship Id="rId191" Type="http://schemas.openxmlformats.org/officeDocument/2006/relationships/customXml" Target="../ink/ink198.xml"/><Relationship Id="rId205" Type="http://schemas.openxmlformats.org/officeDocument/2006/relationships/customXml" Target="../ink/ink212.xml"/><Relationship Id="rId226" Type="http://schemas.openxmlformats.org/officeDocument/2006/relationships/customXml" Target="../ink/ink233.xml"/><Relationship Id="rId247" Type="http://schemas.openxmlformats.org/officeDocument/2006/relationships/customXml" Target="../ink/ink254.xml"/><Relationship Id="rId107" Type="http://schemas.openxmlformats.org/officeDocument/2006/relationships/customXml" Target="../ink/ink114.xml"/><Relationship Id="rId268" Type="http://schemas.openxmlformats.org/officeDocument/2006/relationships/customXml" Target="../ink/ink275.xml"/><Relationship Id="rId32" Type="http://schemas.openxmlformats.org/officeDocument/2006/relationships/customXml" Target="../ink/ink39.xml"/><Relationship Id="rId53" Type="http://schemas.openxmlformats.org/officeDocument/2006/relationships/customXml" Target="../ink/ink60.xml"/><Relationship Id="rId74" Type="http://schemas.openxmlformats.org/officeDocument/2006/relationships/customXml" Target="../ink/ink81.xml"/><Relationship Id="rId128" Type="http://schemas.openxmlformats.org/officeDocument/2006/relationships/customXml" Target="../ink/ink135.xml"/><Relationship Id="rId149" Type="http://schemas.openxmlformats.org/officeDocument/2006/relationships/customXml" Target="../ink/ink156.xml"/><Relationship Id="rId5" Type="http://schemas.openxmlformats.org/officeDocument/2006/relationships/customXml" Target="../ink/ink18.xml"/><Relationship Id="rId95" Type="http://schemas.openxmlformats.org/officeDocument/2006/relationships/customXml" Target="../ink/ink102.xml"/><Relationship Id="rId160" Type="http://schemas.openxmlformats.org/officeDocument/2006/relationships/customXml" Target="../ink/ink167.xml"/><Relationship Id="rId181" Type="http://schemas.openxmlformats.org/officeDocument/2006/relationships/customXml" Target="../ink/ink188.xml"/><Relationship Id="rId216" Type="http://schemas.openxmlformats.org/officeDocument/2006/relationships/customXml" Target="../ink/ink223.xml"/><Relationship Id="rId237" Type="http://schemas.openxmlformats.org/officeDocument/2006/relationships/customXml" Target="../ink/ink244.xml"/><Relationship Id="rId258" Type="http://schemas.openxmlformats.org/officeDocument/2006/relationships/customXml" Target="../ink/ink265.xml"/><Relationship Id="rId22" Type="http://schemas.openxmlformats.org/officeDocument/2006/relationships/customXml" Target="../ink/ink29.xml"/><Relationship Id="rId43" Type="http://schemas.openxmlformats.org/officeDocument/2006/relationships/customXml" Target="../ink/ink50.xml"/><Relationship Id="rId64" Type="http://schemas.openxmlformats.org/officeDocument/2006/relationships/customXml" Target="../ink/ink71.xml"/><Relationship Id="rId118" Type="http://schemas.openxmlformats.org/officeDocument/2006/relationships/customXml" Target="../ink/ink125.xml"/><Relationship Id="rId139" Type="http://schemas.openxmlformats.org/officeDocument/2006/relationships/customXml" Target="../ink/ink146.xml"/><Relationship Id="rId85" Type="http://schemas.openxmlformats.org/officeDocument/2006/relationships/customXml" Target="../ink/ink92.xml"/><Relationship Id="rId150" Type="http://schemas.openxmlformats.org/officeDocument/2006/relationships/customXml" Target="../ink/ink157.xml"/><Relationship Id="rId171" Type="http://schemas.openxmlformats.org/officeDocument/2006/relationships/customXml" Target="../ink/ink178.xml"/><Relationship Id="rId192" Type="http://schemas.openxmlformats.org/officeDocument/2006/relationships/customXml" Target="../ink/ink199.xml"/><Relationship Id="rId206" Type="http://schemas.openxmlformats.org/officeDocument/2006/relationships/customXml" Target="../ink/ink213.xml"/><Relationship Id="rId227" Type="http://schemas.openxmlformats.org/officeDocument/2006/relationships/customXml" Target="../ink/ink234.xml"/><Relationship Id="rId248" Type="http://schemas.openxmlformats.org/officeDocument/2006/relationships/customXml" Target="../ink/ink255.xml"/><Relationship Id="rId269" Type="http://schemas.openxmlformats.org/officeDocument/2006/relationships/customXml" Target="../ink/ink276.xml"/><Relationship Id="rId33" Type="http://schemas.openxmlformats.org/officeDocument/2006/relationships/customXml" Target="../ink/ink40.xml"/><Relationship Id="rId108" Type="http://schemas.openxmlformats.org/officeDocument/2006/relationships/customXml" Target="../ink/ink115.xml"/><Relationship Id="rId129" Type="http://schemas.openxmlformats.org/officeDocument/2006/relationships/customXml" Target="../ink/ink136.xml"/><Relationship Id="rId54" Type="http://schemas.openxmlformats.org/officeDocument/2006/relationships/customXml" Target="../ink/ink61.xml"/><Relationship Id="rId75" Type="http://schemas.openxmlformats.org/officeDocument/2006/relationships/customXml" Target="../ink/ink82.xml"/><Relationship Id="rId96" Type="http://schemas.openxmlformats.org/officeDocument/2006/relationships/customXml" Target="../ink/ink103.xml"/><Relationship Id="rId140" Type="http://schemas.openxmlformats.org/officeDocument/2006/relationships/customXml" Target="../ink/ink147.xml"/><Relationship Id="rId161" Type="http://schemas.openxmlformats.org/officeDocument/2006/relationships/customXml" Target="../ink/ink168.xml"/><Relationship Id="rId182" Type="http://schemas.openxmlformats.org/officeDocument/2006/relationships/customXml" Target="../ink/ink189.xml"/><Relationship Id="rId217" Type="http://schemas.openxmlformats.org/officeDocument/2006/relationships/customXml" Target="../ink/ink224.xml"/><Relationship Id="rId6" Type="http://schemas.openxmlformats.org/officeDocument/2006/relationships/image" Target="../media/image6.emf"/><Relationship Id="rId238" Type="http://schemas.openxmlformats.org/officeDocument/2006/relationships/customXml" Target="../ink/ink245.xml"/><Relationship Id="rId259" Type="http://schemas.openxmlformats.org/officeDocument/2006/relationships/customXml" Target="../ink/ink266.xml"/><Relationship Id="rId23" Type="http://schemas.openxmlformats.org/officeDocument/2006/relationships/customXml" Target="../ink/ink30.xml"/><Relationship Id="rId28" Type="http://schemas.openxmlformats.org/officeDocument/2006/relationships/customXml" Target="../ink/ink35.xml"/><Relationship Id="rId49" Type="http://schemas.openxmlformats.org/officeDocument/2006/relationships/customXml" Target="../ink/ink56.xml"/><Relationship Id="rId114" Type="http://schemas.openxmlformats.org/officeDocument/2006/relationships/customXml" Target="../ink/ink121.xml"/><Relationship Id="rId119" Type="http://schemas.openxmlformats.org/officeDocument/2006/relationships/customXml" Target="../ink/ink126.xml"/><Relationship Id="rId270" Type="http://schemas.openxmlformats.org/officeDocument/2006/relationships/customXml" Target="../ink/ink277.xml"/><Relationship Id="rId44" Type="http://schemas.openxmlformats.org/officeDocument/2006/relationships/customXml" Target="../ink/ink51.xml"/><Relationship Id="rId60" Type="http://schemas.openxmlformats.org/officeDocument/2006/relationships/customXml" Target="../ink/ink67.xml"/><Relationship Id="rId65" Type="http://schemas.openxmlformats.org/officeDocument/2006/relationships/customXml" Target="../ink/ink72.xml"/><Relationship Id="rId81" Type="http://schemas.openxmlformats.org/officeDocument/2006/relationships/customXml" Target="../ink/ink88.xml"/><Relationship Id="rId86" Type="http://schemas.openxmlformats.org/officeDocument/2006/relationships/customXml" Target="../ink/ink93.xml"/><Relationship Id="rId130" Type="http://schemas.openxmlformats.org/officeDocument/2006/relationships/customXml" Target="../ink/ink137.xml"/><Relationship Id="rId135" Type="http://schemas.openxmlformats.org/officeDocument/2006/relationships/customXml" Target="../ink/ink142.xml"/><Relationship Id="rId151" Type="http://schemas.openxmlformats.org/officeDocument/2006/relationships/customXml" Target="../ink/ink158.xml"/><Relationship Id="rId156" Type="http://schemas.openxmlformats.org/officeDocument/2006/relationships/customXml" Target="../ink/ink163.xml"/><Relationship Id="rId177" Type="http://schemas.openxmlformats.org/officeDocument/2006/relationships/customXml" Target="../ink/ink184.xml"/><Relationship Id="rId198" Type="http://schemas.openxmlformats.org/officeDocument/2006/relationships/customXml" Target="../ink/ink205.xml"/><Relationship Id="rId172" Type="http://schemas.openxmlformats.org/officeDocument/2006/relationships/customXml" Target="../ink/ink179.xml"/><Relationship Id="rId193" Type="http://schemas.openxmlformats.org/officeDocument/2006/relationships/customXml" Target="../ink/ink200.xml"/><Relationship Id="rId202" Type="http://schemas.openxmlformats.org/officeDocument/2006/relationships/customXml" Target="../ink/ink209.xml"/><Relationship Id="rId207" Type="http://schemas.openxmlformats.org/officeDocument/2006/relationships/customXml" Target="../ink/ink214.xml"/><Relationship Id="rId223" Type="http://schemas.openxmlformats.org/officeDocument/2006/relationships/customXml" Target="../ink/ink230.xml"/><Relationship Id="rId228" Type="http://schemas.openxmlformats.org/officeDocument/2006/relationships/customXml" Target="../ink/ink235.xml"/><Relationship Id="rId244" Type="http://schemas.openxmlformats.org/officeDocument/2006/relationships/customXml" Target="../ink/ink251.xml"/><Relationship Id="rId249" Type="http://schemas.openxmlformats.org/officeDocument/2006/relationships/customXml" Target="../ink/ink256.xml"/><Relationship Id="rId13" Type="http://schemas.openxmlformats.org/officeDocument/2006/relationships/image" Target="../media/image8.emf"/><Relationship Id="rId18" Type="http://schemas.openxmlformats.org/officeDocument/2006/relationships/customXml" Target="../ink/ink25.xml"/><Relationship Id="rId39" Type="http://schemas.openxmlformats.org/officeDocument/2006/relationships/customXml" Target="../ink/ink46.xml"/><Relationship Id="rId109" Type="http://schemas.openxmlformats.org/officeDocument/2006/relationships/customXml" Target="../ink/ink116.xml"/><Relationship Id="rId260" Type="http://schemas.openxmlformats.org/officeDocument/2006/relationships/customXml" Target="../ink/ink267.xml"/><Relationship Id="rId265" Type="http://schemas.openxmlformats.org/officeDocument/2006/relationships/customXml" Target="../ink/ink272.xml"/><Relationship Id="rId34" Type="http://schemas.openxmlformats.org/officeDocument/2006/relationships/customXml" Target="../ink/ink41.xml"/><Relationship Id="rId50" Type="http://schemas.openxmlformats.org/officeDocument/2006/relationships/customXml" Target="../ink/ink57.xml"/><Relationship Id="rId55" Type="http://schemas.openxmlformats.org/officeDocument/2006/relationships/customXml" Target="../ink/ink62.xml"/><Relationship Id="rId76" Type="http://schemas.openxmlformats.org/officeDocument/2006/relationships/customXml" Target="../ink/ink83.xml"/><Relationship Id="rId97" Type="http://schemas.openxmlformats.org/officeDocument/2006/relationships/customXml" Target="../ink/ink104.xml"/><Relationship Id="rId104" Type="http://schemas.openxmlformats.org/officeDocument/2006/relationships/customXml" Target="../ink/ink111.xml"/><Relationship Id="rId120" Type="http://schemas.openxmlformats.org/officeDocument/2006/relationships/customXml" Target="../ink/ink127.xml"/><Relationship Id="rId125" Type="http://schemas.openxmlformats.org/officeDocument/2006/relationships/customXml" Target="../ink/ink132.xml"/><Relationship Id="rId141" Type="http://schemas.openxmlformats.org/officeDocument/2006/relationships/customXml" Target="../ink/ink148.xml"/><Relationship Id="rId146" Type="http://schemas.openxmlformats.org/officeDocument/2006/relationships/customXml" Target="../ink/ink153.xml"/><Relationship Id="rId167" Type="http://schemas.openxmlformats.org/officeDocument/2006/relationships/customXml" Target="../ink/ink174.xml"/><Relationship Id="rId188" Type="http://schemas.openxmlformats.org/officeDocument/2006/relationships/customXml" Target="../ink/ink195.xml"/><Relationship Id="rId7" Type="http://schemas.openxmlformats.org/officeDocument/2006/relationships/customXml" Target="../ink/ink19.xml"/><Relationship Id="rId71" Type="http://schemas.openxmlformats.org/officeDocument/2006/relationships/customXml" Target="../ink/ink78.xml"/><Relationship Id="rId92" Type="http://schemas.openxmlformats.org/officeDocument/2006/relationships/customXml" Target="../ink/ink99.xml"/><Relationship Id="rId162" Type="http://schemas.openxmlformats.org/officeDocument/2006/relationships/customXml" Target="../ink/ink169.xml"/><Relationship Id="rId183" Type="http://schemas.openxmlformats.org/officeDocument/2006/relationships/customXml" Target="../ink/ink190.xml"/><Relationship Id="rId213" Type="http://schemas.openxmlformats.org/officeDocument/2006/relationships/customXml" Target="../ink/ink220.xml"/><Relationship Id="rId218" Type="http://schemas.openxmlformats.org/officeDocument/2006/relationships/customXml" Target="../ink/ink225.xml"/><Relationship Id="rId234" Type="http://schemas.openxmlformats.org/officeDocument/2006/relationships/customXml" Target="../ink/ink241.xml"/><Relationship Id="rId239" Type="http://schemas.openxmlformats.org/officeDocument/2006/relationships/customXml" Target="../ink/ink246.xml"/><Relationship Id="rId2" Type="http://schemas.openxmlformats.org/officeDocument/2006/relationships/notesSlide" Target="../notesSlides/notesSlide7.xml"/><Relationship Id="rId29" Type="http://schemas.openxmlformats.org/officeDocument/2006/relationships/customXml" Target="../ink/ink36.xml"/><Relationship Id="rId250" Type="http://schemas.openxmlformats.org/officeDocument/2006/relationships/customXml" Target="../ink/ink257.xml"/><Relationship Id="rId255" Type="http://schemas.openxmlformats.org/officeDocument/2006/relationships/customXml" Target="../ink/ink262.xml"/><Relationship Id="rId271" Type="http://schemas.openxmlformats.org/officeDocument/2006/relationships/customXml" Target="../ink/ink278.xml"/><Relationship Id="rId24" Type="http://schemas.openxmlformats.org/officeDocument/2006/relationships/customXml" Target="../ink/ink31.xml"/><Relationship Id="rId40" Type="http://schemas.openxmlformats.org/officeDocument/2006/relationships/customXml" Target="../ink/ink47.xml"/><Relationship Id="rId45" Type="http://schemas.openxmlformats.org/officeDocument/2006/relationships/customXml" Target="../ink/ink52.xml"/><Relationship Id="rId66" Type="http://schemas.openxmlformats.org/officeDocument/2006/relationships/customXml" Target="../ink/ink73.xml"/><Relationship Id="rId87" Type="http://schemas.openxmlformats.org/officeDocument/2006/relationships/customXml" Target="../ink/ink94.xml"/><Relationship Id="rId110" Type="http://schemas.openxmlformats.org/officeDocument/2006/relationships/customXml" Target="../ink/ink117.xml"/><Relationship Id="rId115" Type="http://schemas.openxmlformats.org/officeDocument/2006/relationships/customXml" Target="../ink/ink122.xml"/><Relationship Id="rId131" Type="http://schemas.openxmlformats.org/officeDocument/2006/relationships/customXml" Target="../ink/ink138.xml"/><Relationship Id="rId136" Type="http://schemas.openxmlformats.org/officeDocument/2006/relationships/customXml" Target="../ink/ink143.xml"/><Relationship Id="rId157" Type="http://schemas.openxmlformats.org/officeDocument/2006/relationships/customXml" Target="../ink/ink164.xml"/><Relationship Id="rId178" Type="http://schemas.openxmlformats.org/officeDocument/2006/relationships/customXml" Target="../ink/ink185.xml"/><Relationship Id="rId61" Type="http://schemas.openxmlformats.org/officeDocument/2006/relationships/customXml" Target="../ink/ink68.xml"/><Relationship Id="rId82" Type="http://schemas.openxmlformats.org/officeDocument/2006/relationships/customXml" Target="../ink/ink89.xml"/><Relationship Id="rId152" Type="http://schemas.openxmlformats.org/officeDocument/2006/relationships/customXml" Target="../ink/ink159.xml"/><Relationship Id="rId173" Type="http://schemas.openxmlformats.org/officeDocument/2006/relationships/customXml" Target="../ink/ink180.xml"/><Relationship Id="rId194" Type="http://schemas.openxmlformats.org/officeDocument/2006/relationships/customXml" Target="../ink/ink201.xml"/><Relationship Id="rId199" Type="http://schemas.openxmlformats.org/officeDocument/2006/relationships/customXml" Target="../ink/ink206.xml"/><Relationship Id="rId203" Type="http://schemas.openxmlformats.org/officeDocument/2006/relationships/customXml" Target="../ink/ink210.xml"/><Relationship Id="rId208" Type="http://schemas.openxmlformats.org/officeDocument/2006/relationships/customXml" Target="../ink/ink215.xml"/><Relationship Id="rId229" Type="http://schemas.openxmlformats.org/officeDocument/2006/relationships/customXml" Target="../ink/ink236.xml"/><Relationship Id="rId19" Type="http://schemas.openxmlformats.org/officeDocument/2006/relationships/customXml" Target="../ink/ink26.xml"/><Relationship Id="rId224" Type="http://schemas.openxmlformats.org/officeDocument/2006/relationships/customXml" Target="../ink/ink231.xml"/><Relationship Id="rId240" Type="http://schemas.openxmlformats.org/officeDocument/2006/relationships/customXml" Target="../ink/ink247.xml"/><Relationship Id="rId245" Type="http://schemas.openxmlformats.org/officeDocument/2006/relationships/customXml" Target="../ink/ink252.xml"/><Relationship Id="rId261" Type="http://schemas.openxmlformats.org/officeDocument/2006/relationships/customXml" Target="../ink/ink268.xml"/><Relationship Id="rId266" Type="http://schemas.openxmlformats.org/officeDocument/2006/relationships/customXml" Target="../ink/ink273.xml"/><Relationship Id="rId14" Type="http://schemas.openxmlformats.org/officeDocument/2006/relationships/customXml" Target="../ink/ink21.xml"/><Relationship Id="rId30" Type="http://schemas.openxmlformats.org/officeDocument/2006/relationships/customXml" Target="../ink/ink37.xml"/><Relationship Id="rId35" Type="http://schemas.openxmlformats.org/officeDocument/2006/relationships/customXml" Target="../ink/ink42.xml"/><Relationship Id="rId56" Type="http://schemas.openxmlformats.org/officeDocument/2006/relationships/customXml" Target="../ink/ink63.xml"/><Relationship Id="rId77" Type="http://schemas.openxmlformats.org/officeDocument/2006/relationships/customXml" Target="../ink/ink84.xml"/><Relationship Id="rId100" Type="http://schemas.openxmlformats.org/officeDocument/2006/relationships/customXml" Target="../ink/ink107.xml"/><Relationship Id="rId105" Type="http://schemas.openxmlformats.org/officeDocument/2006/relationships/customXml" Target="../ink/ink112.xml"/><Relationship Id="rId126" Type="http://schemas.openxmlformats.org/officeDocument/2006/relationships/customXml" Target="../ink/ink133.xml"/><Relationship Id="rId147" Type="http://schemas.openxmlformats.org/officeDocument/2006/relationships/customXml" Target="../ink/ink154.xml"/><Relationship Id="rId168" Type="http://schemas.openxmlformats.org/officeDocument/2006/relationships/customXml" Target="../ink/ink175.xml"/><Relationship Id="rId51" Type="http://schemas.openxmlformats.org/officeDocument/2006/relationships/customXml" Target="../ink/ink58.xml"/><Relationship Id="rId72" Type="http://schemas.openxmlformats.org/officeDocument/2006/relationships/customXml" Target="../ink/ink79.xml"/><Relationship Id="rId93" Type="http://schemas.openxmlformats.org/officeDocument/2006/relationships/customXml" Target="../ink/ink100.xml"/><Relationship Id="rId98" Type="http://schemas.openxmlformats.org/officeDocument/2006/relationships/customXml" Target="../ink/ink105.xml"/><Relationship Id="rId121" Type="http://schemas.openxmlformats.org/officeDocument/2006/relationships/customXml" Target="../ink/ink128.xml"/><Relationship Id="rId142" Type="http://schemas.openxmlformats.org/officeDocument/2006/relationships/customXml" Target="../ink/ink149.xml"/><Relationship Id="rId163" Type="http://schemas.openxmlformats.org/officeDocument/2006/relationships/customXml" Target="../ink/ink170.xml"/><Relationship Id="rId184" Type="http://schemas.openxmlformats.org/officeDocument/2006/relationships/customXml" Target="../ink/ink191.xml"/><Relationship Id="rId189" Type="http://schemas.openxmlformats.org/officeDocument/2006/relationships/customXml" Target="../ink/ink196.xml"/><Relationship Id="rId219" Type="http://schemas.openxmlformats.org/officeDocument/2006/relationships/customXml" Target="../ink/ink226.xml"/><Relationship Id="rId3" Type="http://schemas.openxmlformats.org/officeDocument/2006/relationships/customXml" Target="../ink/ink17.xml"/><Relationship Id="rId214" Type="http://schemas.openxmlformats.org/officeDocument/2006/relationships/customXml" Target="../ink/ink221.xml"/><Relationship Id="rId230" Type="http://schemas.openxmlformats.org/officeDocument/2006/relationships/customXml" Target="../ink/ink237.xml"/><Relationship Id="rId235" Type="http://schemas.openxmlformats.org/officeDocument/2006/relationships/customXml" Target="../ink/ink242.xml"/><Relationship Id="rId251" Type="http://schemas.openxmlformats.org/officeDocument/2006/relationships/customXml" Target="../ink/ink258.xml"/><Relationship Id="rId256" Type="http://schemas.openxmlformats.org/officeDocument/2006/relationships/customXml" Target="../ink/ink263.xml"/><Relationship Id="rId25" Type="http://schemas.openxmlformats.org/officeDocument/2006/relationships/customXml" Target="../ink/ink32.xml"/><Relationship Id="rId46" Type="http://schemas.openxmlformats.org/officeDocument/2006/relationships/customXml" Target="../ink/ink53.xml"/><Relationship Id="rId67" Type="http://schemas.openxmlformats.org/officeDocument/2006/relationships/customXml" Target="../ink/ink74.xml"/><Relationship Id="rId116" Type="http://schemas.openxmlformats.org/officeDocument/2006/relationships/customXml" Target="../ink/ink123.xml"/><Relationship Id="rId137" Type="http://schemas.openxmlformats.org/officeDocument/2006/relationships/customXml" Target="../ink/ink144.xml"/><Relationship Id="rId158" Type="http://schemas.openxmlformats.org/officeDocument/2006/relationships/customXml" Target="../ink/ink165.xml"/><Relationship Id="rId272" Type="http://schemas.openxmlformats.org/officeDocument/2006/relationships/customXml" Target="../ink/ink279.xml"/><Relationship Id="rId20" Type="http://schemas.openxmlformats.org/officeDocument/2006/relationships/customXml" Target="../ink/ink27.xml"/><Relationship Id="rId41" Type="http://schemas.openxmlformats.org/officeDocument/2006/relationships/customXml" Target="../ink/ink48.xml"/><Relationship Id="rId62" Type="http://schemas.openxmlformats.org/officeDocument/2006/relationships/customXml" Target="../ink/ink69.xml"/><Relationship Id="rId83" Type="http://schemas.openxmlformats.org/officeDocument/2006/relationships/customXml" Target="../ink/ink90.xml"/><Relationship Id="rId88" Type="http://schemas.openxmlformats.org/officeDocument/2006/relationships/customXml" Target="../ink/ink95.xml"/><Relationship Id="rId111" Type="http://schemas.openxmlformats.org/officeDocument/2006/relationships/customXml" Target="../ink/ink118.xml"/><Relationship Id="rId132" Type="http://schemas.openxmlformats.org/officeDocument/2006/relationships/customXml" Target="../ink/ink139.xml"/><Relationship Id="rId153" Type="http://schemas.openxmlformats.org/officeDocument/2006/relationships/customXml" Target="../ink/ink160.xml"/><Relationship Id="rId174" Type="http://schemas.openxmlformats.org/officeDocument/2006/relationships/customXml" Target="../ink/ink181.xml"/><Relationship Id="rId179" Type="http://schemas.openxmlformats.org/officeDocument/2006/relationships/customXml" Target="../ink/ink186.xml"/><Relationship Id="rId195" Type="http://schemas.openxmlformats.org/officeDocument/2006/relationships/customXml" Target="../ink/ink202.xml"/><Relationship Id="rId209" Type="http://schemas.openxmlformats.org/officeDocument/2006/relationships/customXml" Target="../ink/ink216.xml"/><Relationship Id="rId190" Type="http://schemas.openxmlformats.org/officeDocument/2006/relationships/customXml" Target="../ink/ink197.xml"/><Relationship Id="rId204" Type="http://schemas.openxmlformats.org/officeDocument/2006/relationships/customXml" Target="../ink/ink211.xml"/><Relationship Id="rId220" Type="http://schemas.openxmlformats.org/officeDocument/2006/relationships/customXml" Target="../ink/ink227.xml"/><Relationship Id="rId225" Type="http://schemas.openxmlformats.org/officeDocument/2006/relationships/customXml" Target="../ink/ink232.xml"/><Relationship Id="rId241" Type="http://schemas.openxmlformats.org/officeDocument/2006/relationships/customXml" Target="../ink/ink248.xml"/><Relationship Id="rId246" Type="http://schemas.openxmlformats.org/officeDocument/2006/relationships/customXml" Target="../ink/ink253.xml"/><Relationship Id="rId267" Type="http://schemas.openxmlformats.org/officeDocument/2006/relationships/customXml" Target="../ink/ink274.xml"/><Relationship Id="rId15" Type="http://schemas.openxmlformats.org/officeDocument/2006/relationships/customXml" Target="../ink/ink22.xml"/><Relationship Id="rId36" Type="http://schemas.openxmlformats.org/officeDocument/2006/relationships/customXml" Target="../ink/ink43.xml"/><Relationship Id="rId57" Type="http://schemas.openxmlformats.org/officeDocument/2006/relationships/customXml" Target="../ink/ink64.xml"/><Relationship Id="rId106" Type="http://schemas.openxmlformats.org/officeDocument/2006/relationships/customXml" Target="../ink/ink113.xml"/><Relationship Id="rId127" Type="http://schemas.openxmlformats.org/officeDocument/2006/relationships/customXml" Target="../ink/ink134.xml"/><Relationship Id="rId262" Type="http://schemas.openxmlformats.org/officeDocument/2006/relationships/customXml" Target="../ink/ink269.xml"/><Relationship Id="rId10" Type="http://schemas.openxmlformats.org/officeDocument/2006/relationships/customXml" Target="../ink/ink20.xml"/><Relationship Id="rId31" Type="http://schemas.openxmlformats.org/officeDocument/2006/relationships/customXml" Target="../ink/ink38.xml"/><Relationship Id="rId52" Type="http://schemas.openxmlformats.org/officeDocument/2006/relationships/customXml" Target="../ink/ink59.xml"/><Relationship Id="rId73" Type="http://schemas.openxmlformats.org/officeDocument/2006/relationships/customXml" Target="../ink/ink80.xml"/><Relationship Id="rId78" Type="http://schemas.openxmlformats.org/officeDocument/2006/relationships/customXml" Target="../ink/ink85.xml"/><Relationship Id="rId94" Type="http://schemas.openxmlformats.org/officeDocument/2006/relationships/customXml" Target="../ink/ink101.xml"/><Relationship Id="rId99" Type="http://schemas.openxmlformats.org/officeDocument/2006/relationships/customXml" Target="../ink/ink106.xml"/><Relationship Id="rId101" Type="http://schemas.openxmlformats.org/officeDocument/2006/relationships/customXml" Target="../ink/ink108.xml"/><Relationship Id="rId122" Type="http://schemas.openxmlformats.org/officeDocument/2006/relationships/customXml" Target="../ink/ink129.xml"/><Relationship Id="rId143" Type="http://schemas.openxmlformats.org/officeDocument/2006/relationships/customXml" Target="../ink/ink150.xml"/><Relationship Id="rId148" Type="http://schemas.openxmlformats.org/officeDocument/2006/relationships/customXml" Target="../ink/ink155.xml"/><Relationship Id="rId164" Type="http://schemas.openxmlformats.org/officeDocument/2006/relationships/customXml" Target="../ink/ink171.xml"/><Relationship Id="rId169" Type="http://schemas.openxmlformats.org/officeDocument/2006/relationships/customXml" Target="../ink/ink176.xml"/><Relationship Id="rId185" Type="http://schemas.openxmlformats.org/officeDocument/2006/relationships/customXml" Target="../ink/ink192.xml"/><Relationship Id="rId4" Type="http://schemas.openxmlformats.org/officeDocument/2006/relationships/image" Target="../media/image5.emf"/><Relationship Id="rId9" Type="http://schemas.openxmlformats.org/officeDocument/2006/relationships/image" Target="../media/image7.emf"/><Relationship Id="rId180" Type="http://schemas.openxmlformats.org/officeDocument/2006/relationships/customXml" Target="../ink/ink187.xml"/><Relationship Id="rId210" Type="http://schemas.openxmlformats.org/officeDocument/2006/relationships/customXml" Target="../ink/ink217.xml"/><Relationship Id="rId215" Type="http://schemas.openxmlformats.org/officeDocument/2006/relationships/customXml" Target="../ink/ink222.xml"/><Relationship Id="rId236" Type="http://schemas.openxmlformats.org/officeDocument/2006/relationships/customXml" Target="../ink/ink243.xml"/><Relationship Id="rId257" Type="http://schemas.openxmlformats.org/officeDocument/2006/relationships/customXml" Target="../ink/ink264.xml"/><Relationship Id="rId26" Type="http://schemas.openxmlformats.org/officeDocument/2006/relationships/customXml" Target="../ink/ink33.xml"/><Relationship Id="rId231" Type="http://schemas.openxmlformats.org/officeDocument/2006/relationships/customXml" Target="../ink/ink238.xml"/><Relationship Id="rId252" Type="http://schemas.openxmlformats.org/officeDocument/2006/relationships/customXml" Target="../ink/ink259.xml"/><Relationship Id="rId273" Type="http://schemas.openxmlformats.org/officeDocument/2006/relationships/customXml" Target="../ink/ink280.xml"/><Relationship Id="rId47" Type="http://schemas.openxmlformats.org/officeDocument/2006/relationships/customXml" Target="../ink/ink54.xml"/><Relationship Id="rId68" Type="http://schemas.openxmlformats.org/officeDocument/2006/relationships/customXml" Target="../ink/ink75.xml"/><Relationship Id="rId89" Type="http://schemas.openxmlformats.org/officeDocument/2006/relationships/customXml" Target="../ink/ink96.xml"/><Relationship Id="rId112" Type="http://schemas.openxmlformats.org/officeDocument/2006/relationships/customXml" Target="../ink/ink119.xml"/><Relationship Id="rId133" Type="http://schemas.openxmlformats.org/officeDocument/2006/relationships/customXml" Target="../ink/ink140.xml"/><Relationship Id="rId154" Type="http://schemas.openxmlformats.org/officeDocument/2006/relationships/customXml" Target="../ink/ink161.xml"/><Relationship Id="rId175" Type="http://schemas.openxmlformats.org/officeDocument/2006/relationships/customXml" Target="../ink/ink182.xml"/><Relationship Id="rId196" Type="http://schemas.openxmlformats.org/officeDocument/2006/relationships/customXml" Target="../ink/ink203.xml"/><Relationship Id="rId200" Type="http://schemas.openxmlformats.org/officeDocument/2006/relationships/customXml" Target="../ink/ink207.xml"/><Relationship Id="rId16" Type="http://schemas.openxmlformats.org/officeDocument/2006/relationships/customXml" Target="../ink/ink23.xml"/><Relationship Id="rId221" Type="http://schemas.openxmlformats.org/officeDocument/2006/relationships/customXml" Target="../ink/ink228.xml"/><Relationship Id="rId242" Type="http://schemas.openxmlformats.org/officeDocument/2006/relationships/customXml" Target="../ink/ink249.xml"/><Relationship Id="rId263" Type="http://schemas.openxmlformats.org/officeDocument/2006/relationships/customXml" Target="../ink/ink270.xml"/><Relationship Id="rId37" Type="http://schemas.openxmlformats.org/officeDocument/2006/relationships/customXml" Target="../ink/ink44.xml"/><Relationship Id="rId58" Type="http://schemas.openxmlformats.org/officeDocument/2006/relationships/customXml" Target="../ink/ink65.xml"/><Relationship Id="rId79" Type="http://schemas.openxmlformats.org/officeDocument/2006/relationships/customXml" Target="../ink/ink86.xml"/><Relationship Id="rId102" Type="http://schemas.openxmlformats.org/officeDocument/2006/relationships/customXml" Target="../ink/ink109.xml"/><Relationship Id="rId123" Type="http://schemas.openxmlformats.org/officeDocument/2006/relationships/customXml" Target="../ink/ink130.xml"/><Relationship Id="rId144" Type="http://schemas.openxmlformats.org/officeDocument/2006/relationships/customXml" Target="../ink/ink151.xml"/><Relationship Id="rId90" Type="http://schemas.openxmlformats.org/officeDocument/2006/relationships/customXml" Target="../ink/ink97.xml"/><Relationship Id="rId165" Type="http://schemas.openxmlformats.org/officeDocument/2006/relationships/customXml" Target="../ink/ink172.xml"/><Relationship Id="rId186" Type="http://schemas.openxmlformats.org/officeDocument/2006/relationships/customXml" Target="../ink/ink193.xml"/><Relationship Id="rId211" Type="http://schemas.openxmlformats.org/officeDocument/2006/relationships/customXml" Target="../ink/ink218.xml"/><Relationship Id="rId232" Type="http://schemas.openxmlformats.org/officeDocument/2006/relationships/customXml" Target="../ink/ink239.xml"/><Relationship Id="rId253" Type="http://schemas.openxmlformats.org/officeDocument/2006/relationships/customXml" Target="../ink/ink260.xml"/><Relationship Id="rId27" Type="http://schemas.openxmlformats.org/officeDocument/2006/relationships/customXml" Target="../ink/ink34.xml"/><Relationship Id="rId48" Type="http://schemas.openxmlformats.org/officeDocument/2006/relationships/customXml" Target="../ink/ink55.xml"/><Relationship Id="rId69" Type="http://schemas.openxmlformats.org/officeDocument/2006/relationships/customXml" Target="../ink/ink76.xml"/><Relationship Id="rId113" Type="http://schemas.openxmlformats.org/officeDocument/2006/relationships/customXml" Target="../ink/ink120.xml"/><Relationship Id="rId134" Type="http://schemas.openxmlformats.org/officeDocument/2006/relationships/customXml" Target="../ink/ink141.xml"/><Relationship Id="rId80" Type="http://schemas.openxmlformats.org/officeDocument/2006/relationships/customXml" Target="../ink/ink87.xml"/><Relationship Id="rId155" Type="http://schemas.openxmlformats.org/officeDocument/2006/relationships/customXml" Target="../ink/ink162.xml"/><Relationship Id="rId176" Type="http://schemas.openxmlformats.org/officeDocument/2006/relationships/customXml" Target="../ink/ink183.xml"/><Relationship Id="rId197" Type="http://schemas.openxmlformats.org/officeDocument/2006/relationships/customXml" Target="../ink/ink204.xml"/><Relationship Id="rId201" Type="http://schemas.openxmlformats.org/officeDocument/2006/relationships/customXml" Target="../ink/ink208.xml"/><Relationship Id="rId222" Type="http://schemas.openxmlformats.org/officeDocument/2006/relationships/customXml" Target="../ink/ink229.xml"/><Relationship Id="rId243" Type="http://schemas.openxmlformats.org/officeDocument/2006/relationships/customXml" Target="../ink/ink250.xml"/><Relationship Id="rId264" Type="http://schemas.openxmlformats.org/officeDocument/2006/relationships/customXml" Target="../ink/ink271.xml"/><Relationship Id="rId17" Type="http://schemas.openxmlformats.org/officeDocument/2006/relationships/customXml" Target="../ink/ink24.xml"/><Relationship Id="rId38" Type="http://schemas.openxmlformats.org/officeDocument/2006/relationships/customXml" Target="../ink/ink45.xml"/><Relationship Id="rId59" Type="http://schemas.openxmlformats.org/officeDocument/2006/relationships/customXml" Target="../ink/ink66.xml"/><Relationship Id="rId103" Type="http://schemas.openxmlformats.org/officeDocument/2006/relationships/customXml" Target="../ink/ink110.xml"/><Relationship Id="rId124" Type="http://schemas.openxmlformats.org/officeDocument/2006/relationships/customXml" Target="../ink/ink131.xml"/><Relationship Id="rId70" Type="http://schemas.openxmlformats.org/officeDocument/2006/relationships/customXml" Target="../ink/ink77.xml"/><Relationship Id="rId91" Type="http://schemas.openxmlformats.org/officeDocument/2006/relationships/customXml" Target="../ink/ink98.xml"/><Relationship Id="rId145" Type="http://schemas.openxmlformats.org/officeDocument/2006/relationships/customXml" Target="../ink/ink152.xml"/><Relationship Id="rId166" Type="http://schemas.openxmlformats.org/officeDocument/2006/relationships/customXml" Target="../ink/ink173.xml"/><Relationship Id="rId187" Type="http://schemas.openxmlformats.org/officeDocument/2006/relationships/customXml" Target="../ink/ink194.xml"/><Relationship Id="rId1" Type="http://schemas.openxmlformats.org/officeDocument/2006/relationships/slideLayout" Target="../slideLayouts/slideLayout4.xml"/><Relationship Id="rId212" Type="http://schemas.openxmlformats.org/officeDocument/2006/relationships/customXml" Target="../ink/ink219.xml"/><Relationship Id="rId233" Type="http://schemas.openxmlformats.org/officeDocument/2006/relationships/customXml" Target="../ink/ink240.xml"/><Relationship Id="rId254" Type="http://schemas.openxmlformats.org/officeDocument/2006/relationships/customXml" Target="../ink/ink261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90.xml"/><Relationship Id="rId18" Type="http://schemas.openxmlformats.org/officeDocument/2006/relationships/customXml" Target="../ink/ink295.xml"/><Relationship Id="rId26" Type="http://schemas.openxmlformats.org/officeDocument/2006/relationships/customXml" Target="../ink/ink303.xml"/><Relationship Id="rId39" Type="http://schemas.openxmlformats.org/officeDocument/2006/relationships/customXml" Target="../ink/ink316.xml"/><Relationship Id="rId21" Type="http://schemas.openxmlformats.org/officeDocument/2006/relationships/customXml" Target="../ink/ink298.xml"/><Relationship Id="rId34" Type="http://schemas.openxmlformats.org/officeDocument/2006/relationships/customXml" Target="../ink/ink311.xml"/><Relationship Id="rId42" Type="http://schemas.openxmlformats.org/officeDocument/2006/relationships/customXml" Target="../ink/ink319.xml"/><Relationship Id="rId47" Type="http://schemas.openxmlformats.org/officeDocument/2006/relationships/customXml" Target="../ink/ink324.xml"/><Relationship Id="rId50" Type="http://schemas.openxmlformats.org/officeDocument/2006/relationships/customXml" Target="../ink/ink327.xml"/><Relationship Id="rId55" Type="http://schemas.openxmlformats.org/officeDocument/2006/relationships/customXml" Target="../ink/ink332.xml"/><Relationship Id="rId63" Type="http://schemas.openxmlformats.org/officeDocument/2006/relationships/customXml" Target="../ink/ink340.xml"/><Relationship Id="rId7" Type="http://schemas.openxmlformats.org/officeDocument/2006/relationships/customXml" Target="../ink/ink284.xml"/><Relationship Id="rId2" Type="http://schemas.openxmlformats.org/officeDocument/2006/relationships/notesSlide" Target="../notesSlides/notesSlide8.xml"/><Relationship Id="rId16" Type="http://schemas.openxmlformats.org/officeDocument/2006/relationships/customXml" Target="../ink/ink293.xml"/><Relationship Id="rId20" Type="http://schemas.openxmlformats.org/officeDocument/2006/relationships/customXml" Target="../ink/ink297.xml"/><Relationship Id="rId29" Type="http://schemas.openxmlformats.org/officeDocument/2006/relationships/customXml" Target="../ink/ink306.xml"/><Relationship Id="rId41" Type="http://schemas.openxmlformats.org/officeDocument/2006/relationships/customXml" Target="../ink/ink318.xml"/><Relationship Id="rId54" Type="http://schemas.openxmlformats.org/officeDocument/2006/relationships/customXml" Target="../ink/ink331.xml"/><Relationship Id="rId62" Type="http://schemas.openxmlformats.org/officeDocument/2006/relationships/customXml" Target="../ink/ink339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83.xml"/><Relationship Id="rId11" Type="http://schemas.openxmlformats.org/officeDocument/2006/relationships/customXml" Target="../ink/ink288.xml"/><Relationship Id="rId24" Type="http://schemas.openxmlformats.org/officeDocument/2006/relationships/customXml" Target="../ink/ink301.xml"/><Relationship Id="rId32" Type="http://schemas.openxmlformats.org/officeDocument/2006/relationships/customXml" Target="../ink/ink309.xml"/><Relationship Id="rId37" Type="http://schemas.openxmlformats.org/officeDocument/2006/relationships/customXml" Target="../ink/ink314.xml"/><Relationship Id="rId40" Type="http://schemas.openxmlformats.org/officeDocument/2006/relationships/customXml" Target="../ink/ink317.xml"/><Relationship Id="rId45" Type="http://schemas.openxmlformats.org/officeDocument/2006/relationships/customXml" Target="../ink/ink322.xml"/><Relationship Id="rId53" Type="http://schemas.openxmlformats.org/officeDocument/2006/relationships/customXml" Target="../ink/ink330.xml"/><Relationship Id="rId58" Type="http://schemas.openxmlformats.org/officeDocument/2006/relationships/customXml" Target="../ink/ink335.xml"/><Relationship Id="rId5" Type="http://schemas.openxmlformats.org/officeDocument/2006/relationships/customXml" Target="../ink/ink282.xml"/><Relationship Id="rId15" Type="http://schemas.openxmlformats.org/officeDocument/2006/relationships/customXml" Target="../ink/ink292.xml"/><Relationship Id="rId23" Type="http://schemas.openxmlformats.org/officeDocument/2006/relationships/customXml" Target="../ink/ink300.xml"/><Relationship Id="rId28" Type="http://schemas.openxmlformats.org/officeDocument/2006/relationships/customXml" Target="../ink/ink305.xml"/><Relationship Id="rId36" Type="http://schemas.openxmlformats.org/officeDocument/2006/relationships/customXml" Target="../ink/ink313.xml"/><Relationship Id="rId49" Type="http://schemas.openxmlformats.org/officeDocument/2006/relationships/customXml" Target="../ink/ink326.xml"/><Relationship Id="rId57" Type="http://schemas.openxmlformats.org/officeDocument/2006/relationships/customXml" Target="../ink/ink334.xml"/><Relationship Id="rId61" Type="http://schemas.openxmlformats.org/officeDocument/2006/relationships/customXml" Target="../ink/ink338.xml"/><Relationship Id="rId10" Type="http://schemas.openxmlformats.org/officeDocument/2006/relationships/customXml" Target="../ink/ink287.xml"/><Relationship Id="rId19" Type="http://schemas.openxmlformats.org/officeDocument/2006/relationships/customXml" Target="../ink/ink296.xml"/><Relationship Id="rId31" Type="http://schemas.openxmlformats.org/officeDocument/2006/relationships/customXml" Target="../ink/ink308.xml"/><Relationship Id="rId44" Type="http://schemas.openxmlformats.org/officeDocument/2006/relationships/customXml" Target="../ink/ink321.xml"/><Relationship Id="rId52" Type="http://schemas.openxmlformats.org/officeDocument/2006/relationships/customXml" Target="../ink/ink329.xml"/><Relationship Id="rId60" Type="http://schemas.openxmlformats.org/officeDocument/2006/relationships/customXml" Target="../ink/ink337.xml"/><Relationship Id="rId4" Type="http://schemas.openxmlformats.org/officeDocument/2006/relationships/image" Target="../media/image9.emf"/><Relationship Id="rId9" Type="http://schemas.openxmlformats.org/officeDocument/2006/relationships/customXml" Target="../ink/ink286.xml"/><Relationship Id="rId14" Type="http://schemas.openxmlformats.org/officeDocument/2006/relationships/customXml" Target="../ink/ink291.xml"/><Relationship Id="rId22" Type="http://schemas.openxmlformats.org/officeDocument/2006/relationships/customXml" Target="../ink/ink299.xml"/><Relationship Id="rId27" Type="http://schemas.openxmlformats.org/officeDocument/2006/relationships/customXml" Target="../ink/ink304.xml"/><Relationship Id="rId30" Type="http://schemas.openxmlformats.org/officeDocument/2006/relationships/customXml" Target="../ink/ink307.xml"/><Relationship Id="rId35" Type="http://schemas.openxmlformats.org/officeDocument/2006/relationships/customXml" Target="../ink/ink312.xml"/><Relationship Id="rId43" Type="http://schemas.openxmlformats.org/officeDocument/2006/relationships/customXml" Target="../ink/ink320.xml"/><Relationship Id="rId48" Type="http://schemas.openxmlformats.org/officeDocument/2006/relationships/customXml" Target="../ink/ink325.xml"/><Relationship Id="rId56" Type="http://schemas.openxmlformats.org/officeDocument/2006/relationships/customXml" Target="../ink/ink333.xml"/><Relationship Id="rId8" Type="http://schemas.openxmlformats.org/officeDocument/2006/relationships/customXml" Target="../ink/ink285.xml"/><Relationship Id="rId51" Type="http://schemas.openxmlformats.org/officeDocument/2006/relationships/customXml" Target="../ink/ink328.xml"/><Relationship Id="rId3" Type="http://schemas.openxmlformats.org/officeDocument/2006/relationships/customXml" Target="../ink/ink281.xml"/><Relationship Id="rId12" Type="http://schemas.openxmlformats.org/officeDocument/2006/relationships/customXml" Target="../ink/ink289.xml"/><Relationship Id="rId17" Type="http://schemas.openxmlformats.org/officeDocument/2006/relationships/customXml" Target="../ink/ink294.xml"/><Relationship Id="rId25" Type="http://schemas.openxmlformats.org/officeDocument/2006/relationships/customXml" Target="../ink/ink302.xml"/><Relationship Id="rId33" Type="http://schemas.openxmlformats.org/officeDocument/2006/relationships/customXml" Target="../ink/ink310.xml"/><Relationship Id="rId38" Type="http://schemas.openxmlformats.org/officeDocument/2006/relationships/customXml" Target="../ink/ink315.xml"/><Relationship Id="rId46" Type="http://schemas.openxmlformats.org/officeDocument/2006/relationships/customXml" Target="../ink/ink323.xml"/><Relationship Id="rId59" Type="http://schemas.openxmlformats.org/officeDocument/2006/relationships/customXml" Target="../ink/ink3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331893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measure how much time has passed?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57600" y="2723808"/>
            <a:ext cx="1905000" cy="1905000"/>
            <a:chOff x="3657600" y="2723808"/>
            <a:chExt cx="1905000" cy="1905000"/>
          </a:xfrm>
        </p:grpSpPr>
        <p:pic>
          <p:nvPicPr>
            <p:cNvPr id="6" name="Picture 4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2723808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Arrow Connector 6"/>
            <p:cNvCxnSpPr/>
            <p:nvPr/>
          </p:nvCxnSpPr>
          <p:spPr>
            <a:xfrm flipV="1">
              <a:off x="4610100" y="2971800"/>
              <a:ext cx="0" cy="704508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4610100" y="3676308"/>
              <a:ext cx="419100" cy="209892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14402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we can measure time using units like seconds, minutes, hours, and days.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330930"/>
              </p:ext>
            </p:extLst>
          </p:nvPr>
        </p:nvGraphicFramePr>
        <p:xfrm>
          <a:off x="342900" y="4645272"/>
          <a:ext cx="84582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82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31993"/>
              </p:ext>
            </p:extLst>
          </p:nvPr>
        </p:nvGraphicFramePr>
        <p:xfrm>
          <a:off x="342900" y="3782648"/>
          <a:ext cx="17145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135869"/>
              </p:ext>
            </p:extLst>
          </p:nvPr>
        </p:nvGraphicFramePr>
        <p:xfrm>
          <a:off x="342900" y="2920024"/>
          <a:ext cx="5715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166908"/>
              </p:ext>
            </p:extLst>
          </p:nvPr>
        </p:nvGraphicFramePr>
        <p:xfrm>
          <a:off x="342900" y="2057400"/>
          <a:ext cx="2082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9695" y="4214714"/>
            <a:ext cx="94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hour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694" y="3352090"/>
            <a:ext cx="1158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minute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694" y="5077334"/>
            <a:ext cx="777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day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766" y="2489466"/>
            <a:ext cx="1208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second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85900" y="24003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 seconds = 1 minute</a:t>
            </a:r>
          </a:p>
        </p:txBody>
      </p:sp>
      <p:sp>
        <p:nvSpPr>
          <p:cNvPr id="21" name="Right Brace 20"/>
          <p:cNvSpPr/>
          <p:nvPr/>
        </p:nvSpPr>
        <p:spPr>
          <a:xfrm>
            <a:off x="1216152" y="2171700"/>
            <a:ext cx="155448" cy="914400"/>
          </a:xfrm>
          <a:prstGeom prst="rightBrac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514600" y="33147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8AE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 minutes = 1 hour</a:t>
            </a:r>
          </a:p>
        </p:txBody>
      </p:sp>
      <p:sp>
        <p:nvSpPr>
          <p:cNvPr id="23" name="Right Brace 22"/>
          <p:cNvSpPr/>
          <p:nvPr/>
        </p:nvSpPr>
        <p:spPr>
          <a:xfrm>
            <a:off x="2244852" y="3086100"/>
            <a:ext cx="155448" cy="914400"/>
          </a:xfrm>
          <a:prstGeom prst="rightBrac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057900" y="38862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8AE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24 hours = 1 day</a:t>
            </a:r>
          </a:p>
        </p:txBody>
      </p:sp>
      <p:sp>
        <p:nvSpPr>
          <p:cNvPr id="25" name="Right Brace 24"/>
          <p:cNvSpPr/>
          <p:nvPr/>
        </p:nvSpPr>
        <p:spPr>
          <a:xfrm>
            <a:off x="8915400" y="4000500"/>
            <a:ext cx="155448" cy="914400"/>
          </a:xfrm>
          <a:prstGeom prst="rightBrac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build="p"/>
      <p:bldP spid="15" grpId="0" build="p"/>
      <p:bldP spid="16" grpId="0" build="p"/>
      <p:bldP spid="17" grpId="0" build="p"/>
      <p:bldP spid="19" grpId="0" build="p"/>
      <p:bldP spid="21" grpId="0" animBg="1"/>
      <p:bldP spid="22" grpId="0" build="p"/>
      <p:bldP spid="23" grpId="0" animBg="1"/>
      <p:bldP spid="24" grpId="0" build="p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14400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Mathematicians sometimes don’t realize they can use different units to talk about the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same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amount of time passing.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79408"/>
              </p:ext>
            </p:extLst>
          </p:nvPr>
        </p:nvGraphicFramePr>
        <p:xfrm>
          <a:off x="342900" y="2910144"/>
          <a:ext cx="8458200" cy="404557"/>
        </p:xfrm>
        <a:graphic>
          <a:graphicData uri="http://schemas.openxmlformats.org/drawingml/2006/table">
            <a:tbl>
              <a:tblPr/>
              <a:tblGrid>
                <a:gridCol w="8458200"/>
              </a:tblGrid>
              <a:tr h="40455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80" marR="49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698592"/>
              </p:ext>
            </p:extLst>
          </p:nvPr>
        </p:nvGraphicFramePr>
        <p:xfrm>
          <a:off x="342900" y="4273296"/>
          <a:ext cx="8458200" cy="413004"/>
        </p:xfrm>
        <a:graphic>
          <a:graphicData uri="http://schemas.openxmlformats.org/drawingml/2006/table">
            <a:tbl>
              <a:tblPr/>
              <a:tblGrid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  <a:gridCol w="140970"/>
              </a:tblGrid>
              <a:tr h="41300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6" name="Text Placeholder 1"/>
          <p:cNvSpPr txBox="1">
            <a:spLocks/>
          </p:cNvSpPr>
          <p:nvPr/>
        </p:nvSpPr>
        <p:spPr bwMode="auto">
          <a:xfrm>
            <a:off x="1828800" y="3477280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1 hour = 60 minutes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time passes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by thinking about the units we use to measure time.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600200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time passes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the units we use to measure time.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1" y="1143002"/>
            <a:ext cx="848105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time passes, but how exactly do we know how much time has passed?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228600" y="26035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823170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seconds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3086100" y="2553970"/>
            <a:ext cx="2590800" cy="1356360"/>
          </a:xfrm>
          <a:prstGeom prst="cloudCallout">
            <a:avLst>
              <a:gd name="adj1" fmla="val -5106"/>
              <a:gd name="adj2" fmla="val 8991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03270" y="3047484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minutes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6172202" y="2603500"/>
            <a:ext cx="2651759" cy="14859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80807" y="3086100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hours</a:t>
            </a: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2743202" y="2923939"/>
            <a:ext cx="25610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829302" y="2923939"/>
            <a:ext cx="25610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2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 about the length of a second. What are some things we do that only take one second?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 descr="http://etc.usf.edu/clipart/48400/48480/48480_clockb_md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2" y="3086100"/>
            <a:ext cx="1855788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657600" y="3086100"/>
            <a:ext cx="1943100" cy="1714500"/>
            <a:chOff x="3657600" y="3086100"/>
            <a:chExt cx="1943100" cy="1714500"/>
          </a:xfrm>
        </p:grpSpPr>
        <p:sp>
          <p:nvSpPr>
            <p:cNvPr id="19" name="Oval 18"/>
            <p:cNvSpPr/>
            <p:nvPr/>
          </p:nvSpPr>
          <p:spPr>
            <a:xfrm>
              <a:off x="36576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26" name="Ink 25"/>
                <p14:cNvContentPartPr/>
                <p14:nvPr/>
              </p14:nvContentPartPr>
              <p14:xfrm>
                <a:off x="4175034" y="3669403"/>
                <a:ext cx="1098720" cy="902520"/>
              </p14:xfrm>
            </p:contentPart>
          </mc:Choice>
          <mc:Fallback xmlns="">
            <p:pic>
              <p:nvPicPr>
                <p:cNvPr id="26" name="Ink 25"/>
                <p:cNvPicPr/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4167114" y="3658603"/>
                  <a:ext cx="1118160" cy="92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" name="Group 1"/>
          <p:cNvGrpSpPr/>
          <p:nvPr/>
        </p:nvGrpSpPr>
        <p:grpSpPr>
          <a:xfrm>
            <a:off x="800100" y="3086100"/>
            <a:ext cx="1943100" cy="1714500"/>
            <a:chOff x="800100" y="3086100"/>
            <a:chExt cx="1943100" cy="1714500"/>
          </a:xfrm>
        </p:grpSpPr>
        <p:sp>
          <p:nvSpPr>
            <p:cNvPr id="18" name="Oval 17"/>
            <p:cNvSpPr/>
            <p:nvPr/>
          </p:nvSpPr>
          <p:spPr>
            <a:xfrm>
              <a:off x="8001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1" name="Ink 20"/>
                <p14:cNvContentPartPr/>
                <p14:nvPr/>
              </p14:nvContentPartPr>
              <p14:xfrm>
                <a:off x="1308714" y="3943723"/>
                <a:ext cx="991800" cy="56808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1298634" y="3932563"/>
                  <a:ext cx="10126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8" name="Ink 27"/>
                <p14:cNvContentPartPr/>
                <p14:nvPr/>
              </p14:nvContentPartPr>
              <p14:xfrm>
                <a:off x="1900914" y="3746803"/>
                <a:ext cx="409680" cy="87840"/>
              </p14:xfrm>
            </p:contentPart>
          </mc:Choice>
          <mc:Fallback xmlns="">
            <p:pic>
              <p:nvPicPr>
                <p:cNvPr id="28" name="Ink 27"/>
                <p:cNvPicPr/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1891194" y="3734923"/>
                  <a:ext cx="432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30" name="Ink 29"/>
                <p14:cNvContentPartPr/>
                <p14:nvPr/>
              </p14:nvContentPartPr>
              <p14:xfrm>
                <a:off x="1927194" y="3435763"/>
                <a:ext cx="352800" cy="169200"/>
              </p14:xfrm>
            </p:contentPart>
          </mc:Choice>
          <mc:Fallback xmlns="">
            <p:pic>
              <p:nvPicPr>
                <p:cNvPr id="30" name="Ink 29"/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917834" y="3424243"/>
                  <a:ext cx="373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32" name="Ink 31"/>
                <p14:cNvContentPartPr/>
                <p14:nvPr/>
              </p14:nvContentPartPr>
              <p14:xfrm>
                <a:off x="1264434" y="3486523"/>
                <a:ext cx="410760" cy="108720"/>
              </p14:xfrm>
            </p:contentPart>
          </mc:Choice>
          <mc:Fallback xmlns="">
            <p:pic>
              <p:nvPicPr>
                <p:cNvPr id="32" name="Ink 31"/>
                <p:cNvPicPr/>
                <p:nvPr/>
              </p:nvPicPr>
              <p:blipFill>
                <a:blip r:embed="rId15" cstate="print"/>
                <a:stretch>
                  <a:fillRect/>
                </a:stretch>
              </p:blipFill>
              <p:spPr>
                <a:xfrm>
                  <a:off x="1252554" y="3473563"/>
                  <a:ext cx="432720" cy="133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3" name="Oval 32"/>
            <p:cNvSpPr/>
            <p:nvPr/>
          </p:nvSpPr>
          <p:spPr>
            <a:xfrm>
              <a:off x="1371600" y="3669403"/>
              <a:ext cx="161100" cy="273947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2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 about the length of a minute. What are some things that we do that take about one minute?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75506" y="3044143"/>
            <a:ext cx="7768031" cy="2247419"/>
            <a:chOff x="775504" y="3044142"/>
            <a:chExt cx="7768031" cy="2247419"/>
          </a:xfrm>
        </p:grpSpPr>
        <p:grpSp>
          <p:nvGrpSpPr>
            <p:cNvPr id="17" name="Group 16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Rounded Rectangle 3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8" name="Ink 7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8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19" name="Freeform 18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1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 about the length of an hour. What are some things we do that take about one hour?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371600" y="2752484"/>
            <a:ext cx="6400800" cy="2276717"/>
            <a:chOff x="1371600" y="2752483"/>
            <a:chExt cx="6400800" cy="2276717"/>
          </a:xfrm>
        </p:grpSpPr>
        <p:sp>
          <p:nvSpPr>
            <p:cNvPr id="2" name="Oval 1"/>
            <p:cNvSpPr/>
            <p:nvPr/>
          </p:nvSpPr>
          <p:spPr>
            <a:xfrm>
              <a:off x="1371600" y="3886200"/>
              <a:ext cx="6400800" cy="1143000"/>
            </a:xfrm>
            <a:prstGeom prst="ellipse">
              <a:avLst/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2171700" y="4114800"/>
              <a:ext cx="4572000" cy="5715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/>
                <p14:cNvContentPartPr/>
                <p14:nvPr/>
              </p14:nvContentPartPr>
              <p14:xfrm>
                <a:off x="2021154" y="3205003"/>
                <a:ext cx="5049000" cy="1629000"/>
              </p14:xfrm>
            </p:contentPart>
          </mc:Choice>
          <mc:Fallback xmlns="">
            <p:pic>
              <p:nvPicPr>
                <p:cNvPr id="7" name="Ink 6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991994" y="3167203"/>
                  <a:ext cx="5107680" cy="170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Ink 7"/>
                <p14:cNvContentPartPr/>
                <p14:nvPr/>
              </p14:nvContentPartPr>
              <p14:xfrm>
                <a:off x="2342994" y="3783523"/>
                <a:ext cx="1065600" cy="825120"/>
              </p14:xfrm>
            </p:contentPart>
          </mc:Choice>
          <mc:Fallback xmlns="">
            <p:pic>
              <p:nvPicPr>
                <p:cNvPr id="8" name="Ink 7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2300514" y="3743203"/>
                  <a:ext cx="1121400" cy="89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4" name="Ink 13"/>
                <p14:cNvContentPartPr/>
                <p14:nvPr/>
              </p14:nvContentPartPr>
              <p14:xfrm>
                <a:off x="2619834" y="3266203"/>
                <a:ext cx="3934440" cy="936720"/>
              </p14:xfrm>
            </p:contentPart>
          </mc:Choice>
          <mc:Fallback xmlns="">
            <p:pic>
              <p:nvPicPr>
                <p:cNvPr id="14" name="Ink 13"/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2587794" y="3234523"/>
                  <a:ext cx="3999240" cy="9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5" name="Ink 14"/>
                <p14:cNvContentPartPr/>
                <p14:nvPr/>
              </p14:nvContentPartPr>
              <p14:xfrm>
                <a:off x="2974074" y="3080083"/>
                <a:ext cx="2948400" cy="893520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2940954" y="3045163"/>
                  <a:ext cx="2994840" cy="9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6" name="Ink 15"/>
                <p14:cNvContentPartPr/>
                <p14:nvPr/>
              </p14:nvContentPartPr>
              <p14:xfrm>
                <a:off x="5691714" y="3169003"/>
                <a:ext cx="720360" cy="46980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12" cstate="print"/>
                <a:stretch>
                  <a:fillRect/>
                </a:stretch>
              </p:blipFill>
              <p:spPr>
                <a:xfrm>
                  <a:off x="5661834" y="3137323"/>
                  <a:ext cx="772920" cy="52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7" name="Ink 16"/>
                <p14:cNvContentPartPr/>
                <p14:nvPr/>
              </p14:nvContentPartPr>
              <p14:xfrm>
                <a:off x="5678754" y="3275563"/>
                <a:ext cx="906480" cy="1050480"/>
              </p14:xfrm>
            </p:contentPart>
          </mc:Choice>
          <mc:Fallback xmlns="">
            <p:pic>
              <p:nvPicPr>
                <p:cNvPr id="17" name="Ink 16"/>
                <p:cNvPicPr/>
                <p:nvPr/>
              </p:nvPicPr>
              <p:blipFill>
                <a:blip r:embed="rId14" cstate="print"/>
                <a:stretch>
                  <a:fillRect/>
                </a:stretch>
              </p:blipFill>
              <p:spPr>
                <a:xfrm>
                  <a:off x="5648514" y="3242083"/>
                  <a:ext cx="963360" cy="11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9" name="Ink 18"/>
                <p14:cNvContentPartPr/>
                <p14:nvPr/>
              </p14:nvContentPartPr>
              <p14:xfrm>
                <a:off x="5240994" y="2863363"/>
                <a:ext cx="805320" cy="752040"/>
              </p14:xfrm>
            </p:contentPart>
          </mc:Choice>
          <mc:Fallback xmlns="">
            <p:pic>
              <p:nvPicPr>
                <p:cNvPr id="19" name="Ink 18"/>
                <p:cNvPicPr/>
                <p:nvPr/>
              </p:nvPicPr>
              <p:blipFill>
                <a:blip r:embed="rId16" cstate="print"/>
                <a:stretch>
                  <a:fillRect/>
                </a:stretch>
              </p:blipFill>
              <p:spPr>
                <a:xfrm>
                  <a:off x="5208234" y="2825203"/>
                  <a:ext cx="869760" cy="81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0" name="Ink 19"/>
                <p14:cNvContentPartPr/>
                <p14:nvPr/>
              </p14:nvContentPartPr>
              <p14:xfrm>
                <a:off x="4206714" y="3635563"/>
                <a:ext cx="928440" cy="704880"/>
              </p14:xfrm>
            </p:contentPart>
          </mc:Choice>
          <mc:Fallback xmlns="">
            <p:pic>
              <p:nvPicPr>
                <p:cNvPr id="20" name="Ink 19"/>
                <p:cNvPicPr/>
                <p:nvPr/>
              </p:nvPicPr>
              <p:blipFill>
                <a:blip r:embed="rId18" cstate="print"/>
                <a:stretch>
                  <a:fillRect/>
                </a:stretch>
              </p:blipFill>
              <p:spPr>
                <a:xfrm>
                  <a:off x="4170354" y="3599563"/>
                  <a:ext cx="993600" cy="76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1" name="Ink 20"/>
                <p14:cNvContentPartPr/>
                <p14:nvPr/>
              </p14:nvContentPartPr>
              <p14:xfrm>
                <a:off x="3186474" y="2752483"/>
                <a:ext cx="1148040" cy="87228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20" cstate="print"/>
                <a:stretch>
                  <a:fillRect/>
                </a:stretch>
              </p:blipFill>
              <p:spPr>
                <a:xfrm>
                  <a:off x="3151914" y="2717563"/>
                  <a:ext cx="1216080" cy="9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2" name="Ink 31"/>
                <p14:cNvContentPartPr/>
                <p14:nvPr/>
              </p14:nvContentPartPr>
              <p14:xfrm>
                <a:off x="3274674" y="2998003"/>
                <a:ext cx="807120" cy="633240"/>
              </p14:xfrm>
            </p:contentPart>
          </mc:Choice>
          <mc:Fallback xmlns="">
            <p:pic>
              <p:nvPicPr>
                <p:cNvPr id="32" name="Ink 31"/>
                <p:cNvPicPr/>
                <p:nvPr/>
              </p:nvPicPr>
              <p:blipFill>
                <a:blip r:embed="rId22" cstate="print"/>
                <a:stretch>
                  <a:fillRect/>
                </a:stretch>
              </p:blipFill>
              <p:spPr>
                <a:xfrm>
                  <a:off x="3251274" y="2991523"/>
                  <a:ext cx="840600" cy="667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74694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Now let’s think about how these units of time are related.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74343" y="1843169"/>
            <a:ext cx="508614" cy="457200"/>
            <a:chOff x="800100" y="3086100"/>
            <a:chExt cx="1943100" cy="1714500"/>
          </a:xfrm>
        </p:grpSpPr>
        <p:sp>
          <p:nvSpPr>
            <p:cNvPr id="6" name="Oval 5"/>
            <p:cNvSpPr/>
            <p:nvPr/>
          </p:nvSpPr>
          <p:spPr>
            <a:xfrm>
              <a:off x="8001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/>
                <p14:cNvContentPartPr/>
                <p14:nvPr/>
              </p14:nvContentPartPr>
              <p14:xfrm>
                <a:off x="1308714" y="3943723"/>
                <a:ext cx="991800" cy="568080"/>
              </p14:xfrm>
            </p:contentPart>
          </mc:Choice>
          <mc:Fallback xmlns="">
            <p:pic>
              <p:nvPicPr>
                <p:cNvPr id="4" name="Ink 20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298634" y="3932563"/>
                  <a:ext cx="10126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Ink 7"/>
                <p14:cNvContentPartPr/>
                <p14:nvPr/>
              </p14:nvContentPartPr>
              <p14:xfrm>
                <a:off x="1900914" y="3746803"/>
                <a:ext cx="409680" cy="87840"/>
              </p14:xfrm>
            </p:contentPart>
          </mc:Choice>
          <mc:Fallback xmlns="">
            <p:pic>
              <p:nvPicPr>
                <p:cNvPr id="7" name="Ink 27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891194" y="3734923"/>
                  <a:ext cx="432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Ink 8"/>
                <p14:cNvContentPartPr/>
                <p14:nvPr/>
              </p14:nvContentPartPr>
              <p14:xfrm>
                <a:off x="1927194" y="3435763"/>
                <a:ext cx="352800" cy="169200"/>
              </p14:xfrm>
            </p:contentPart>
          </mc:Choice>
          <mc:Fallback xmlns="">
            <p:pic>
              <p:nvPicPr>
                <p:cNvPr id="8" name="Ink 29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917834" y="3424243"/>
                  <a:ext cx="373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Ink 9"/>
                <p14:cNvContentPartPr/>
                <p14:nvPr/>
              </p14:nvContentPartPr>
              <p14:xfrm>
                <a:off x="1264434" y="3486523"/>
                <a:ext cx="410760" cy="108720"/>
              </p14:xfrm>
            </p:contentPart>
          </mc:Choice>
          <mc:Fallback xmlns="">
            <p:pic>
              <p:nvPicPr>
                <p:cNvPr id="9" name="Ink 31"/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252554" y="3473563"/>
                  <a:ext cx="432720" cy="133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1" name="Oval 10"/>
            <p:cNvSpPr/>
            <p:nvPr/>
          </p:nvSpPr>
          <p:spPr>
            <a:xfrm>
              <a:off x="1371600" y="3669403"/>
              <a:ext cx="161100" cy="273947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74343" y="4117673"/>
            <a:ext cx="508614" cy="457200"/>
            <a:chOff x="800100" y="3086100"/>
            <a:chExt cx="1943100" cy="1714500"/>
          </a:xfrm>
        </p:grpSpPr>
        <p:sp>
          <p:nvSpPr>
            <p:cNvPr id="20" name="Oval 19"/>
            <p:cNvSpPr/>
            <p:nvPr/>
          </p:nvSpPr>
          <p:spPr>
            <a:xfrm>
              <a:off x="8001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1" name="Ink 20"/>
                <p14:cNvContentPartPr/>
                <p14:nvPr/>
              </p14:nvContentPartPr>
              <p14:xfrm>
                <a:off x="1308714" y="3943723"/>
                <a:ext cx="991800" cy="568080"/>
              </p14:xfrm>
            </p:contentPart>
          </mc:Choice>
          <mc:Fallback xmlns="">
            <p:pic>
              <p:nvPicPr>
                <p:cNvPr id="10" name="Ink 20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298634" y="3932563"/>
                  <a:ext cx="10126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4" name="Ink 21"/>
                <p14:cNvContentPartPr/>
                <p14:nvPr/>
              </p14:nvContentPartPr>
              <p14:xfrm>
                <a:off x="1900914" y="3746803"/>
                <a:ext cx="409680" cy="87840"/>
              </p14:xfrm>
            </p:contentPart>
          </mc:Choice>
          <mc:Fallback xmlns="">
            <p:pic>
              <p:nvPicPr>
                <p:cNvPr id="12" name="Ink 27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891194" y="3734923"/>
                  <a:ext cx="432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3" name="Ink 22"/>
                <p14:cNvContentPartPr/>
                <p14:nvPr/>
              </p14:nvContentPartPr>
              <p14:xfrm>
                <a:off x="1927194" y="3435763"/>
                <a:ext cx="352800" cy="169200"/>
              </p14:xfrm>
            </p:contentPart>
          </mc:Choice>
          <mc:Fallback xmlns="">
            <p:pic>
              <p:nvPicPr>
                <p:cNvPr id="13" name="Ink 29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917834" y="3424243"/>
                  <a:ext cx="373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4" name="Ink 23"/>
                <p14:cNvContentPartPr/>
                <p14:nvPr/>
              </p14:nvContentPartPr>
              <p14:xfrm>
                <a:off x="1264434" y="3486523"/>
                <a:ext cx="410760" cy="108720"/>
              </p14:xfrm>
            </p:contentPart>
          </mc:Choice>
          <mc:Fallback xmlns="">
            <p:pic>
              <p:nvPicPr>
                <p:cNvPr id="14" name="Ink 31"/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252554" y="3473563"/>
                  <a:ext cx="432720" cy="133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5" name="Oval 24"/>
            <p:cNvSpPr/>
            <p:nvPr/>
          </p:nvSpPr>
          <p:spPr>
            <a:xfrm>
              <a:off x="1371600" y="3669403"/>
              <a:ext cx="161100" cy="273947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74343" y="3549047"/>
            <a:ext cx="508614" cy="457200"/>
            <a:chOff x="800100" y="3086100"/>
            <a:chExt cx="1943100" cy="1714500"/>
          </a:xfrm>
        </p:grpSpPr>
        <p:sp>
          <p:nvSpPr>
            <p:cNvPr id="27" name="Oval 26"/>
            <p:cNvSpPr/>
            <p:nvPr/>
          </p:nvSpPr>
          <p:spPr>
            <a:xfrm>
              <a:off x="8001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8" name="Ink 27"/>
                <p14:cNvContentPartPr/>
                <p14:nvPr/>
              </p14:nvContentPartPr>
              <p14:xfrm>
                <a:off x="1308715" y="3943721"/>
                <a:ext cx="991802" cy="568080"/>
              </p14:xfrm>
            </p:contentPart>
          </mc:Choice>
          <mc:Fallback xmlns="">
            <p:pic>
              <p:nvPicPr>
                <p:cNvPr id="15" name="Ink 20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298634" y="3932563"/>
                  <a:ext cx="10126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9" name="Ink 28"/>
                <p14:cNvContentPartPr/>
                <p14:nvPr/>
              </p14:nvContentPartPr>
              <p14:xfrm>
                <a:off x="1900914" y="3746803"/>
                <a:ext cx="409680" cy="87840"/>
              </p14:xfrm>
            </p:contentPart>
          </mc:Choice>
          <mc:Fallback xmlns="">
            <p:pic>
              <p:nvPicPr>
                <p:cNvPr id="16" name="Ink 27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891194" y="3734923"/>
                  <a:ext cx="432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30" name="Ink 29"/>
                <p14:cNvContentPartPr/>
                <p14:nvPr/>
              </p14:nvContentPartPr>
              <p14:xfrm>
                <a:off x="1927194" y="3435763"/>
                <a:ext cx="352800" cy="169200"/>
              </p14:xfrm>
            </p:contentPart>
          </mc:Choice>
          <mc:Fallback xmlns="">
            <p:pic>
              <p:nvPicPr>
                <p:cNvPr id="17" name="Ink 29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917834" y="3424243"/>
                  <a:ext cx="373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1" name="Ink 30"/>
                <p14:cNvContentPartPr/>
                <p14:nvPr/>
              </p14:nvContentPartPr>
              <p14:xfrm>
                <a:off x="1264434" y="3486523"/>
                <a:ext cx="410760" cy="108720"/>
              </p14:xfrm>
            </p:contentPart>
          </mc:Choice>
          <mc:Fallback xmlns="">
            <p:pic>
              <p:nvPicPr>
                <p:cNvPr id="18" name="Ink 31"/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252554" y="3473563"/>
                  <a:ext cx="432720" cy="133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2" name="Oval 31"/>
            <p:cNvSpPr/>
            <p:nvPr/>
          </p:nvSpPr>
          <p:spPr>
            <a:xfrm>
              <a:off x="1371600" y="3669403"/>
              <a:ext cx="161100" cy="273947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4343" y="2980421"/>
            <a:ext cx="508614" cy="457200"/>
            <a:chOff x="800100" y="3086100"/>
            <a:chExt cx="1943100" cy="1714500"/>
          </a:xfrm>
        </p:grpSpPr>
        <p:sp>
          <p:nvSpPr>
            <p:cNvPr id="34" name="Oval 33"/>
            <p:cNvSpPr/>
            <p:nvPr/>
          </p:nvSpPr>
          <p:spPr>
            <a:xfrm>
              <a:off x="8001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5" name="Ink 34"/>
                <p14:cNvContentPartPr/>
                <p14:nvPr/>
              </p14:nvContentPartPr>
              <p14:xfrm>
                <a:off x="1308714" y="3943723"/>
                <a:ext cx="991800" cy="568080"/>
              </p14:xfrm>
            </p:contentPart>
          </mc:Choice>
          <mc:Fallback xmlns="">
            <p:pic>
              <p:nvPicPr>
                <p:cNvPr id="23" name="Ink 20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298634" y="3932563"/>
                  <a:ext cx="10126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6" name="Ink 35"/>
                <p14:cNvContentPartPr/>
                <p14:nvPr/>
              </p14:nvContentPartPr>
              <p14:xfrm>
                <a:off x="1900914" y="3746803"/>
                <a:ext cx="409680" cy="87840"/>
              </p14:xfrm>
            </p:contentPart>
          </mc:Choice>
          <mc:Fallback xmlns="">
            <p:pic>
              <p:nvPicPr>
                <p:cNvPr id="24" name="Ink 27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891194" y="3734923"/>
                  <a:ext cx="432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7" name="Ink 36"/>
                <p14:cNvContentPartPr/>
                <p14:nvPr/>
              </p14:nvContentPartPr>
              <p14:xfrm>
                <a:off x="1927194" y="3435763"/>
                <a:ext cx="352800" cy="169200"/>
              </p14:xfrm>
            </p:contentPart>
          </mc:Choice>
          <mc:Fallback xmlns="">
            <p:pic>
              <p:nvPicPr>
                <p:cNvPr id="29" name="Ink 29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917834" y="3424243"/>
                  <a:ext cx="373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8" name="Ink 37"/>
                <p14:cNvContentPartPr/>
                <p14:nvPr/>
              </p14:nvContentPartPr>
              <p14:xfrm>
                <a:off x="1264434" y="3486523"/>
                <a:ext cx="410760" cy="108720"/>
              </p14:xfrm>
            </p:contentPart>
          </mc:Choice>
          <mc:Fallback xmlns="">
            <p:pic>
              <p:nvPicPr>
                <p:cNvPr id="31" name="Ink 31"/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252554" y="3473563"/>
                  <a:ext cx="432720" cy="133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9" name="Oval 38"/>
            <p:cNvSpPr/>
            <p:nvPr/>
          </p:nvSpPr>
          <p:spPr>
            <a:xfrm>
              <a:off x="1371600" y="3669403"/>
              <a:ext cx="161100" cy="273947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74343" y="2411796"/>
            <a:ext cx="508614" cy="457200"/>
            <a:chOff x="800100" y="3086100"/>
            <a:chExt cx="1943100" cy="1714500"/>
          </a:xfrm>
        </p:grpSpPr>
        <p:sp>
          <p:nvSpPr>
            <p:cNvPr id="41" name="Oval 40"/>
            <p:cNvSpPr/>
            <p:nvPr/>
          </p:nvSpPr>
          <p:spPr>
            <a:xfrm>
              <a:off x="8001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42" name="Ink 41"/>
                <p14:cNvContentPartPr/>
                <p14:nvPr/>
              </p14:nvContentPartPr>
              <p14:xfrm>
                <a:off x="1308714" y="3943723"/>
                <a:ext cx="991800" cy="568080"/>
              </p14:xfrm>
            </p:contentPart>
          </mc:Choice>
          <mc:Fallback xmlns="">
            <p:pic>
              <p:nvPicPr>
                <p:cNvPr id="35" name="Ink 20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298634" y="3932563"/>
                  <a:ext cx="10126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43" name="Ink 42"/>
                <p14:cNvContentPartPr/>
                <p14:nvPr/>
              </p14:nvContentPartPr>
              <p14:xfrm>
                <a:off x="1900914" y="3746803"/>
                <a:ext cx="409680" cy="87840"/>
              </p14:xfrm>
            </p:contentPart>
          </mc:Choice>
          <mc:Fallback xmlns="">
            <p:pic>
              <p:nvPicPr>
                <p:cNvPr id="36" name="Ink 27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891194" y="3734923"/>
                  <a:ext cx="432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44" name="Ink 43"/>
                <p14:cNvContentPartPr/>
                <p14:nvPr/>
              </p14:nvContentPartPr>
              <p14:xfrm>
                <a:off x="1927194" y="3435763"/>
                <a:ext cx="352800" cy="169200"/>
              </p14:xfrm>
            </p:contentPart>
          </mc:Choice>
          <mc:Fallback xmlns="">
            <p:pic>
              <p:nvPicPr>
                <p:cNvPr id="37" name="Ink 29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917834" y="3424243"/>
                  <a:ext cx="373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45" name="Ink 44"/>
                <p14:cNvContentPartPr/>
                <p14:nvPr/>
              </p14:nvContentPartPr>
              <p14:xfrm>
                <a:off x="1264434" y="3486523"/>
                <a:ext cx="410760" cy="108720"/>
              </p14:xfrm>
            </p:contentPart>
          </mc:Choice>
          <mc:Fallback xmlns="">
            <p:pic>
              <p:nvPicPr>
                <p:cNvPr id="38" name="Ink 31"/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252554" y="3473563"/>
                  <a:ext cx="432720" cy="133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6" name="Oval 45"/>
            <p:cNvSpPr/>
            <p:nvPr/>
          </p:nvSpPr>
          <p:spPr>
            <a:xfrm>
              <a:off x="1371600" y="3669403"/>
              <a:ext cx="161100" cy="273947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74343" y="4686300"/>
            <a:ext cx="508614" cy="457200"/>
            <a:chOff x="800100" y="3086100"/>
            <a:chExt cx="1943100" cy="1714500"/>
          </a:xfrm>
        </p:grpSpPr>
        <p:sp>
          <p:nvSpPr>
            <p:cNvPr id="48" name="Oval 47"/>
            <p:cNvSpPr/>
            <p:nvPr/>
          </p:nvSpPr>
          <p:spPr>
            <a:xfrm>
              <a:off x="800100" y="3086100"/>
              <a:ext cx="1943100" cy="1714500"/>
            </a:xfrm>
            <a:prstGeom prst="ellipse">
              <a:avLst/>
            </a:prstGeom>
            <a:solidFill>
              <a:srgbClr val="FFCC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49" name="Ink 48"/>
                <p14:cNvContentPartPr/>
                <p14:nvPr/>
              </p14:nvContentPartPr>
              <p14:xfrm>
                <a:off x="1308714" y="3943723"/>
                <a:ext cx="991800" cy="568080"/>
              </p14:xfrm>
            </p:contentPart>
          </mc:Choice>
          <mc:Fallback xmlns="">
            <p:pic>
              <p:nvPicPr>
                <p:cNvPr id="42" name="Ink 20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298634" y="3932563"/>
                  <a:ext cx="10126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50" name="Ink 49"/>
                <p14:cNvContentPartPr/>
                <p14:nvPr/>
              </p14:nvContentPartPr>
              <p14:xfrm>
                <a:off x="1900914" y="3746803"/>
                <a:ext cx="409680" cy="87840"/>
              </p14:xfrm>
            </p:contentPart>
          </mc:Choice>
          <mc:Fallback xmlns="">
            <p:pic>
              <p:nvPicPr>
                <p:cNvPr id="43" name="Ink 27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891194" y="3734923"/>
                  <a:ext cx="4320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51" name="Ink 50"/>
                <p14:cNvContentPartPr/>
                <p14:nvPr/>
              </p14:nvContentPartPr>
              <p14:xfrm>
                <a:off x="1927194" y="3435763"/>
                <a:ext cx="352800" cy="169200"/>
              </p14:xfrm>
            </p:contentPart>
          </mc:Choice>
          <mc:Fallback xmlns="">
            <p:pic>
              <p:nvPicPr>
                <p:cNvPr id="44" name="Ink 29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917834" y="3424243"/>
                  <a:ext cx="373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52" name="Ink 51"/>
                <p14:cNvContentPartPr/>
                <p14:nvPr/>
              </p14:nvContentPartPr>
              <p14:xfrm>
                <a:off x="1264434" y="3486523"/>
                <a:ext cx="410760" cy="108720"/>
              </p14:xfrm>
            </p:contentPart>
          </mc:Choice>
          <mc:Fallback xmlns="">
            <p:pic>
              <p:nvPicPr>
                <p:cNvPr id="45" name="Ink 31"/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1252554" y="3473563"/>
                  <a:ext cx="432720" cy="1332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53" name="Oval 52"/>
            <p:cNvSpPr/>
            <p:nvPr/>
          </p:nvSpPr>
          <p:spPr>
            <a:xfrm>
              <a:off x="1371600" y="3669403"/>
              <a:ext cx="161100" cy="273947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60417" y="1843170"/>
            <a:ext cx="508614" cy="3300331"/>
            <a:chOff x="374343" y="1843268"/>
            <a:chExt cx="508614" cy="3300331"/>
          </a:xfrm>
        </p:grpSpPr>
        <p:grpSp>
          <p:nvGrpSpPr>
            <p:cNvPr id="55" name="Group 54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91" name="Oval 90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34">
                <p14:nvContentPartPr>
                  <p14:cNvPr id="92" name="Ink 91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9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5">
                <p14:nvContentPartPr>
                  <p14:cNvPr id="93" name="Ink 92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50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6">
                <p14:nvContentPartPr>
                  <p14:cNvPr id="94" name="Ink 93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51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7">
                <p14:nvContentPartPr>
                  <p14:cNvPr id="95" name="Ink 94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52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96" name="Oval 95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85" name="Oval 84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38">
                <p14:nvContentPartPr>
                  <p14:cNvPr id="86" name="Ink 85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62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9">
                <p14:nvContentPartPr>
                  <p14:cNvPr id="87" name="Ink 86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63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0">
                <p14:nvContentPartPr>
                  <p14:cNvPr id="88" name="Ink 87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64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1">
                <p14:nvContentPartPr>
                  <p14:cNvPr id="89" name="Ink 88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65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90" name="Oval 89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79" name="Oval 78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42">
                <p14:nvContentPartPr>
                  <p14:cNvPr id="80" name="Ink 79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68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3">
                <p14:nvContentPartPr>
                  <p14:cNvPr id="81" name="Ink 80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69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4">
                <p14:nvContentPartPr>
                  <p14:cNvPr id="82" name="Ink 81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70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5">
                <p14:nvContentPartPr>
                  <p14:cNvPr id="83" name="Ink 82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71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84" name="Oval 83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73" name="Oval 72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46">
                <p14:nvContentPartPr>
                  <p14:cNvPr id="74" name="Ink 73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74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7">
                <p14:nvContentPartPr>
                  <p14:cNvPr id="75" name="Ink 74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75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8">
                <p14:nvContentPartPr>
                  <p14:cNvPr id="76" name="Ink 75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76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9">
                <p14:nvContentPartPr>
                  <p14:cNvPr id="77" name="Ink 76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77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78" name="Oval 77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67" name="Oval 66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50">
                <p14:nvContentPartPr>
                  <p14:cNvPr id="68" name="Ink 67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80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1">
                <p14:nvContentPartPr>
                  <p14:cNvPr id="69" name="Ink 68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81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2">
                <p14:nvContentPartPr>
                  <p14:cNvPr id="70" name="Ink 69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82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3">
                <p14:nvContentPartPr>
                  <p14:cNvPr id="71" name="Ink 70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83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72" name="Oval 71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61" name="Oval 60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54">
                <p14:nvContentPartPr>
                  <p14:cNvPr id="62" name="Ink 61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86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5">
                <p14:nvContentPartPr>
                  <p14:cNvPr id="63" name="Ink 62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87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6">
                <p14:nvContentPartPr>
                  <p14:cNvPr id="64" name="Ink 63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88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7">
                <p14:nvContentPartPr>
                  <p14:cNvPr id="65" name="Ink 64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89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66" name="Oval 65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1546491" y="1843170"/>
            <a:ext cx="508614" cy="3300331"/>
            <a:chOff x="374343" y="1843268"/>
            <a:chExt cx="508614" cy="3300331"/>
          </a:xfrm>
        </p:grpSpPr>
        <p:grpSp>
          <p:nvGrpSpPr>
            <p:cNvPr id="98" name="Group 97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134" name="Oval 133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58">
                <p14:nvContentPartPr>
                  <p14:cNvPr id="135" name="Ink 134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92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9">
                <p14:nvContentPartPr>
                  <p14:cNvPr id="136" name="Ink 135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93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0">
                <p14:nvContentPartPr>
                  <p14:cNvPr id="137" name="Ink 136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94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1">
                <p14:nvContentPartPr>
                  <p14:cNvPr id="138" name="Ink 137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95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39" name="Oval 138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128" name="Oval 127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62">
                <p14:nvContentPartPr>
                  <p14:cNvPr id="129" name="Ink 128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05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3">
                <p14:nvContentPartPr>
                  <p14:cNvPr id="130" name="Ink 129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06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4">
                <p14:nvContentPartPr>
                  <p14:cNvPr id="131" name="Ink 130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07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5">
                <p14:nvContentPartPr>
                  <p14:cNvPr id="132" name="Ink 131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08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33" name="Oval 132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122" name="Oval 121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66">
                <p14:nvContentPartPr>
                  <p14:cNvPr id="123" name="Ink 122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111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7">
                <p14:nvContentPartPr>
                  <p14:cNvPr id="124" name="Ink 123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12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8">
                <p14:nvContentPartPr>
                  <p14:cNvPr id="125" name="Ink 124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13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9">
                <p14:nvContentPartPr>
                  <p14:cNvPr id="126" name="Ink 125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14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27" name="Oval 126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116" name="Oval 115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70">
                <p14:nvContentPartPr>
                  <p14:cNvPr id="117" name="Ink 116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17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1">
                <p14:nvContentPartPr>
                  <p14:cNvPr id="118" name="Ink 117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18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2">
                <p14:nvContentPartPr>
                  <p14:cNvPr id="119" name="Ink 118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19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3">
                <p14:nvContentPartPr>
                  <p14:cNvPr id="120" name="Ink 119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20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21" name="Oval 120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110" name="Oval 109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74">
                <p14:nvContentPartPr>
                  <p14:cNvPr id="111" name="Ink 110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23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5">
                <p14:nvContentPartPr>
                  <p14:cNvPr id="112" name="Ink 111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24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6">
                <p14:nvContentPartPr>
                  <p14:cNvPr id="113" name="Ink 112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25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7">
                <p14:nvContentPartPr>
                  <p14:cNvPr id="114" name="Ink 113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26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15" name="Oval 114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78">
                <p14:nvContentPartPr>
                  <p14:cNvPr id="105" name="Ink 104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29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9">
                <p14:nvContentPartPr>
                  <p14:cNvPr id="106" name="Ink 105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30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0">
                <p14:nvContentPartPr>
                  <p14:cNvPr id="107" name="Ink 106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31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1">
                <p14:nvContentPartPr>
                  <p14:cNvPr id="108" name="Ink 107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32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09" name="Oval 108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" name="Group 139"/>
          <p:cNvGrpSpPr/>
          <p:nvPr/>
        </p:nvGrpSpPr>
        <p:grpSpPr>
          <a:xfrm>
            <a:off x="2132565" y="1843170"/>
            <a:ext cx="508614" cy="3300331"/>
            <a:chOff x="374343" y="1843268"/>
            <a:chExt cx="508614" cy="3300331"/>
          </a:xfrm>
        </p:grpSpPr>
        <p:grpSp>
          <p:nvGrpSpPr>
            <p:cNvPr id="141" name="Group 140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177" name="Oval 176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82">
                <p14:nvContentPartPr>
                  <p14:cNvPr id="178" name="Ink 177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35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3">
                <p14:nvContentPartPr>
                  <p14:cNvPr id="179" name="Ink 178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36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4">
                <p14:nvContentPartPr>
                  <p14:cNvPr id="180" name="Ink 179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37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5">
                <p14:nvContentPartPr>
                  <p14:cNvPr id="181" name="Ink 180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38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82" name="Oval 181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" name="Group 141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171" name="Oval 170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86">
                <p14:nvContentPartPr>
                  <p14:cNvPr id="172" name="Ink 171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48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7">
                <p14:nvContentPartPr>
                  <p14:cNvPr id="173" name="Ink 172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49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8">
                <p14:nvContentPartPr>
                  <p14:cNvPr id="174" name="Ink 173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50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9">
                <p14:nvContentPartPr>
                  <p14:cNvPr id="175" name="Ink 174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51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76" name="Oval 175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165" name="Oval 164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90">
                <p14:nvContentPartPr>
                  <p14:cNvPr id="166" name="Ink 165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154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1">
                <p14:nvContentPartPr>
                  <p14:cNvPr id="167" name="Ink 166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55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2">
                <p14:nvContentPartPr>
                  <p14:cNvPr id="168" name="Ink 167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56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3">
                <p14:nvContentPartPr>
                  <p14:cNvPr id="169" name="Ink 168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57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70" name="Oval 169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159" name="Oval 158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94">
                <p14:nvContentPartPr>
                  <p14:cNvPr id="160" name="Ink 159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60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5">
                <p14:nvContentPartPr>
                  <p14:cNvPr id="161" name="Ink 160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61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6">
                <p14:nvContentPartPr>
                  <p14:cNvPr id="162" name="Ink 161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62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7">
                <p14:nvContentPartPr>
                  <p14:cNvPr id="163" name="Ink 162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63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64" name="Oval 163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" name="Group 144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153" name="Oval 152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98">
                <p14:nvContentPartPr>
                  <p14:cNvPr id="154" name="Ink 153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66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9">
                <p14:nvContentPartPr>
                  <p14:cNvPr id="155" name="Ink 154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67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0">
                <p14:nvContentPartPr>
                  <p14:cNvPr id="156" name="Ink 155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68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1">
                <p14:nvContentPartPr>
                  <p14:cNvPr id="157" name="Ink 156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69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58" name="Oval 157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147" name="Oval 146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02">
                <p14:nvContentPartPr>
                  <p14:cNvPr id="148" name="Ink 147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72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3">
                <p14:nvContentPartPr>
                  <p14:cNvPr id="149" name="Ink 148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73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4">
                <p14:nvContentPartPr>
                  <p14:cNvPr id="150" name="Ink 149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74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5">
                <p14:nvContentPartPr>
                  <p14:cNvPr id="151" name="Ink 150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75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52" name="Oval 151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3" name="Group 182"/>
          <p:cNvGrpSpPr/>
          <p:nvPr/>
        </p:nvGrpSpPr>
        <p:grpSpPr>
          <a:xfrm>
            <a:off x="2718639" y="1843170"/>
            <a:ext cx="508614" cy="3300331"/>
            <a:chOff x="374343" y="1843268"/>
            <a:chExt cx="508614" cy="3300331"/>
          </a:xfrm>
        </p:grpSpPr>
        <p:grpSp>
          <p:nvGrpSpPr>
            <p:cNvPr id="184" name="Group 183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220" name="Oval 219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06">
                <p14:nvContentPartPr>
                  <p14:cNvPr id="221" name="Ink 220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78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7">
                <p14:nvContentPartPr>
                  <p14:cNvPr id="222" name="Ink 221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79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8">
                <p14:nvContentPartPr>
                  <p14:cNvPr id="223" name="Ink 222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80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9">
                <p14:nvContentPartPr>
                  <p14:cNvPr id="224" name="Ink 223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81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25" name="Oval 224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214" name="Oval 213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10">
                <p14:nvContentPartPr>
                  <p14:cNvPr id="215" name="Ink 214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191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1">
                <p14:nvContentPartPr>
                  <p14:cNvPr id="216" name="Ink 215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92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2">
                <p14:nvContentPartPr>
                  <p14:cNvPr id="217" name="Ink 216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93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3">
                <p14:nvContentPartPr>
                  <p14:cNvPr id="218" name="Ink 217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194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19" name="Oval 218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208" name="Oval 207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14">
                <p14:nvContentPartPr>
                  <p14:cNvPr id="209" name="Ink 208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197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5">
                <p14:nvContentPartPr>
                  <p14:cNvPr id="210" name="Ink 209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198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6">
                <p14:nvContentPartPr>
                  <p14:cNvPr id="211" name="Ink 210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199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7">
                <p14:nvContentPartPr>
                  <p14:cNvPr id="212" name="Ink 211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00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13" name="Oval 212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202" name="Oval 201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18">
                <p14:nvContentPartPr>
                  <p14:cNvPr id="203" name="Ink 202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03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9">
                <p14:nvContentPartPr>
                  <p14:cNvPr id="204" name="Ink 203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04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0">
                <p14:nvContentPartPr>
                  <p14:cNvPr id="205" name="Ink 204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05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1">
                <p14:nvContentPartPr>
                  <p14:cNvPr id="206" name="Ink 205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06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07" name="Oval 206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196" name="Oval 195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22">
                <p14:nvContentPartPr>
                  <p14:cNvPr id="197" name="Ink 196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09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3">
                <p14:nvContentPartPr>
                  <p14:cNvPr id="198" name="Ink 197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10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4">
                <p14:nvContentPartPr>
                  <p14:cNvPr id="199" name="Ink 198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11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5">
                <p14:nvContentPartPr>
                  <p14:cNvPr id="200" name="Ink 199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12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01" name="Oval 200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190" name="Oval 189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26">
                <p14:nvContentPartPr>
                  <p14:cNvPr id="191" name="Ink 190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15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7">
                <p14:nvContentPartPr>
                  <p14:cNvPr id="192" name="Ink 191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16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8">
                <p14:nvContentPartPr>
                  <p14:cNvPr id="193" name="Ink 192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17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9">
                <p14:nvContentPartPr>
                  <p14:cNvPr id="194" name="Ink 193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18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95" name="Oval 194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6" name="Group 225"/>
          <p:cNvGrpSpPr/>
          <p:nvPr/>
        </p:nvGrpSpPr>
        <p:grpSpPr>
          <a:xfrm>
            <a:off x="3304713" y="1843170"/>
            <a:ext cx="508614" cy="3300331"/>
            <a:chOff x="374343" y="1843268"/>
            <a:chExt cx="508614" cy="3300331"/>
          </a:xfrm>
        </p:grpSpPr>
        <p:grpSp>
          <p:nvGrpSpPr>
            <p:cNvPr id="227" name="Group 226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263" name="Oval 262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30">
                <p14:nvContentPartPr>
                  <p14:cNvPr id="264" name="Ink 263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21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1">
                <p14:nvContentPartPr>
                  <p14:cNvPr id="265" name="Ink 264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22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2">
                <p14:nvContentPartPr>
                  <p14:cNvPr id="266" name="Ink 265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23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3">
                <p14:nvContentPartPr>
                  <p14:cNvPr id="267" name="Ink 266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24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68" name="Oval 267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8" name="Group 227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257" name="Oval 256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34">
                <p14:nvContentPartPr>
                  <p14:cNvPr id="258" name="Ink 257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34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5">
                <p14:nvContentPartPr>
                  <p14:cNvPr id="259" name="Ink 258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35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6">
                <p14:nvContentPartPr>
                  <p14:cNvPr id="260" name="Ink 259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36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7">
                <p14:nvContentPartPr>
                  <p14:cNvPr id="261" name="Ink 260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37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62" name="Oval 261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" name="Group 228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251" name="Oval 250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38">
                <p14:nvContentPartPr>
                  <p14:cNvPr id="252" name="Ink 251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240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9">
                <p14:nvContentPartPr>
                  <p14:cNvPr id="253" name="Ink 252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41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0">
                <p14:nvContentPartPr>
                  <p14:cNvPr id="254" name="Ink 253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42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1">
                <p14:nvContentPartPr>
                  <p14:cNvPr id="255" name="Ink 254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43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56" name="Oval 255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" name="Group 229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245" name="Oval 244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42">
                <p14:nvContentPartPr>
                  <p14:cNvPr id="246" name="Ink 245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46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3">
                <p14:nvContentPartPr>
                  <p14:cNvPr id="247" name="Ink 246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47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4">
                <p14:nvContentPartPr>
                  <p14:cNvPr id="248" name="Ink 247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48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5">
                <p14:nvContentPartPr>
                  <p14:cNvPr id="249" name="Ink 248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49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50" name="Oval 249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1" name="Group 230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239" name="Oval 238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46">
                <p14:nvContentPartPr>
                  <p14:cNvPr id="240" name="Ink 239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52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7">
                <p14:nvContentPartPr>
                  <p14:cNvPr id="241" name="Ink 240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53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8">
                <p14:nvContentPartPr>
                  <p14:cNvPr id="242" name="Ink 241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54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9">
                <p14:nvContentPartPr>
                  <p14:cNvPr id="243" name="Ink 242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55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44" name="Oval 243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231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233" name="Oval 232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50">
                <p14:nvContentPartPr>
                  <p14:cNvPr id="234" name="Ink 233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58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1">
                <p14:nvContentPartPr>
                  <p14:cNvPr id="235" name="Ink 234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59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2">
                <p14:nvContentPartPr>
                  <p14:cNvPr id="236" name="Ink 235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60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3">
                <p14:nvContentPartPr>
                  <p14:cNvPr id="237" name="Ink 236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61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38" name="Oval 237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9" name="Group 268"/>
          <p:cNvGrpSpPr/>
          <p:nvPr/>
        </p:nvGrpSpPr>
        <p:grpSpPr>
          <a:xfrm>
            <a:off x="3890787" y="1843170"/>
            <a:ext cx="508614" cy="3300331"/>
            <a:chOff x="374343" y="1843268"/>
            <a:chExt cx="508614" cy="3300331"/>
          </a:xfrm>
        </p:grpSpPr>
        <p:grpSp>
          <p:nvGrpSpPr>
            <p:cNvPr id="270" name="Group 269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306" name="Oval 305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54">
                <p14:nvContentPartPr>
                  <p14:cNvPr id="307" name="Ink 306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64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5">
                <p14:nvContentPartPr>
                  <p14:cNvPr id="308" name="Ink 307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65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6">
                <p14:nvContentPartPr>
                  <p14:cNvPr id="309" name="Ink 308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66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7">
                <p14:nvContentPartPr>
                  <p14:cNvPr id="310" name="Ink 309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67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11" name="Oval 310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1" name="Group 270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300" name="Oval 299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58">
                <p14:nvContentPartPr>
                  <p14:cNvPr id="301" name="Ink 300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77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9">
                <p14:nvContentPartPr>
                  <p14:cNvPr id="302" name="Ink 301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78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0">
                <p14:nvContentPartPr>
                  <p14:cNvPr id="303" name="Ink 302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79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1">
                <p14:nvContentPartPr>
                  <p14:cNvPr id="304" name="Ink 303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80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05" name="Oval 304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2" name="Group 271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294" name="Oval 293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62">
                <p14:nvContentPartPr>
                  <p14:cNvPr id="295" name="Ink 294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283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3">
                <p14:nvContentPartPr>
                  <p14:cNvPr id="296" name="Ink 295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84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4">
                <p14:nvContentPartPr>
                  <p14:cNvPr id="297" name="Ink 296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85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5">
                <p14:nvContentPartPr>
                  <p14:cNvPr id="298" name="Ink 297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86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99" name="Oval 298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3" name="Group 272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288" name="Oval 287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66">
                <p14:nvContentPartPr>
                  <p14:cNvPr id="289" name="Ink 288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89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7">
                <p14:nvContentPartPr>
                  <p14:cNvPr id="290" name="Ink 289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90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8">
                <p14:nvContentPartPr>
                  <p14:cNvPr id="291" name="Ink 290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91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9">
                <p14:nvContentPartPr>
                  <p14:cNvPr id="292" name="Ink 291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92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93" name="Oval 292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4" name="Group 273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282" name="Oval 281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70">
                <p14:nvContentPartPr>
                  <p14:cNvPr id="283" name="Ink 282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95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1">
                <p14:nvContentPartPr>
                  <p14:cNvPr id="284" name="Ink 283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96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2">
                <p14:nvContentPartPr>
                  <p14:cNvPr id="285" name="Ink 284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297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3">
                <p14:nvContentPartPr>
                  <p14:cNvPr id="286" name="Ink 285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298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87" name="Oval 286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5" name="Group 274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276" name="Oval 275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74">
                <p14:nvContentPartPr>
                  <p14:cNvPr id="277" name="Ink 276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01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5">
                <p14:nvContentPartPr>
                  <p14:cNvPr id="278" name="Ink 277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02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6">
                <p14:nvContentPartPr>
                  <p14:cNvPr id="279" name="Ink 278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03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7">
                <p14:nvContentPartPr>
                  <p14:cNvPr id="280" name="Ink 279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04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281" name="Oval 280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12" name="Group 311"/>
          <p:cNvGrpSpPr/>
          <p:nvPr/>
        </p:nvGrpSpPr>
        <p:grpSpPr>
          <a:xfrm>
            <a:off x="4476861" y="1843170"/>
            <a:ext cx="508614" cy="3300331"/>
            <a:chOff x="374343" y="1843268"/>
            <a:chExt cx="508614" cy="3300331"/>
          </a:xfrm>
        </p:grpSpPr>
        <p:grpSp>
          <p:nvGrpSpPr>
            <p:cNvPr id="313" name="Group 312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349" name="Oval 348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78">
                <p14:nvContentPartPr>
                  <p14:cNvPr id="350" name="Ink 349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07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9">
                <p14:nvContentPartPr>
                  <p14:cNvPr id="351" name="Ink 350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08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0">
                <p14:nvContentPartPr>
                  <p14:cNvPr id="352" name="Ink 351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09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1">
                <p14:nvContentPartPr>
                  <p14:cNvPr id="353" name="Ink 352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10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54" name="Oval 353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4" name="Group 313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343" name="Oval 342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82">
                <p14:nvContentPartPr>
                  <p14:cNvPr id="344" name="Ink 343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20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3">
                <p14:nvContentPartPr>
                  <p14:cNvPr id="345" name="Ink 344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21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4">
                <p14:nvContentPartPr>
                  <p14:cNvPr id="346" name="Ink 345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22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5">
                <p14:nvContentPartPr>
                  <p14:cNvPr id="347" name="Ink 346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23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48" name="Oval 347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5" name="Group 314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337" name="Oval 336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86">
                <p14:nvContentPartPr>
                  <p14:cNvPr id="338" name="Ink 337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326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7">
                <p14:nvContentPartPr>
                  <p14:cNvPr id="339" name="Ink 338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27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8">
                <p14:nvContentPartPr>
                  <p14:cNvPr id="340" name="Ink 339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28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9">
                <p14:nvContentPartPr>
                  <p14:cNvPr id="341" name="Ink 340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29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42" name="Oval 341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6" name="Group 315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331" name="Oval 330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90">
                <p14:nvContentPartPr>
                  <p14:cNvPr id="332" name="Ink 331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32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1">
                <p14:nvContentPartPr>
                  <p14:cNvPr id="333" name="Ink 332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33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2">
                <p14:nvContentPartPr>
                  <p14:cNvPr id="334" name="Ink 333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34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3">
                <p14:nvContentPartPr>
                  <p14:cNvPr id="335" name="Ink 334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35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36" name="Oval 335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325" name="Oval 324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94">
                <p14:nvContentPartPr>
                  <p14:cNvPr id="326" name="Ink 325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38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5">
                <p14:nvContentPartPr>
                  <p14:cNvPr id="327" name="Ink 326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39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6">
                <p14:nvContentPartPr>
                  <p14:cNvPr id="328" name="Ink 327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40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7">
                <p14:nvContentPartPr>
                  <p14:cNvPr id="329" name="Ink 328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41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30" name="Oval 329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8" name="Group 317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319" name="Oval 318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98">
                <p14:nvContentPartPr>
                  <p14:cNvPr id="320" name="Ink 319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44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9">
                <p14:nvContentPartPr>
                  <p14:cNvPr id="321" name="Ink 320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45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0">
                <p14:nvContentPartPr>
                  <p14:cNvPr id="322" name="Ink 321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46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1">
                <p14:nvContentPartPr>
                  <p14:cNvPr id="323" name="Ink 322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47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24" name="Oval 323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55" name="Group 354"/>
          <p:cNvGrpSpPr/>
          <p:nvPr/>
        </p:nvGrpSpPr>
        <p:grpSpPr>
          <a:xfrm>
            <a:off x="5062935" y="1843170"/>
            <a:ext cx="508614" cy="3300331"/>
            <a:chOff x="374343" y="1843268"/>
            <a:chExt cx="508614" cy="3300331"/>
          </a:xfrm>
        </p:grpSpPr>
        <p:grpSp>
          <p:nvGrpSpPr>
            <p:cNvPr id="356" name="Group 355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392" name="Oval 391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02">
                <p14:nvContentPartPr>
                  <p14:cNvPr id="393" name="Ink 392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50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3">
                <p14:nvContentPartPr>
                  <p14:cNvPr id="394" name="Ink 393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51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4">
                <p14:nvContentPartPr>
                  <p14:cNvPr id="395" name="Ink 394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52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5">
                <p14:nvContentPartPr>
                  <p14:cNvPr id="396" name="Ink 395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53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97" name="Oval 396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7" name="Group 356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386" name="Oval 385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06">
                <p14:nvContentPartPr>
                  <p14:cNvPr id="387" name="Ink 386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63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7">
                <p14:nvContentPartPr>
                  <p14:cNvPr id="388" name="Ink 387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64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8">
                <p14:nvContentPartPr>
                  <p14:cNvPr id="389" name="Ink 388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65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9">
                <p14:nvContentPartPr>
                  <p14:cNvPr id="390" name="Ink 389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66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91" name="Oval 390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8" name="Group 357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380" name="Oval 379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10">
                <p14:nvContentPartPr>
                  <p14:cNvPr id="381" name="Ink 380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369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1">
                <p14:nvContentPartPr>
                  <p14:cNvPr id="382" name="Ink 381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70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2">
                <p14:nvContentPartPr>
                  <p14:cNvPr id="383" name="Ink 382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71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3">
                <p14:nvContentPartPr>
                  <p14:cNvPr id="384" name="Ink 383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72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85" name="Oval 384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9" name="Group 358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374" name="Oval 373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14">
                <p14:nvContentPartPr>
                  <p14:cNvPr id="375" name="Ink 374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75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5">
                <p14:nvContentPartPr>
                  <p14:cNvPr id="376" name="Ink 375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76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6">
                <p14:nvContentPartPr>
                  <p14:cNvPr id="377" name="Ink 376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77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7">
                <p14:nvContentPartPr>
                  <p14:cNvPr id="378" name="Ink 377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78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79" name="Oval 378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0" name="Group 359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368" name="Oval 367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18">
                <p14:nvContentPartPr>
                  <p14:cNvPr id="369" name="Ink 368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81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9">
                <p14:nvContentPartPr>
                  <p14:cNvPr id="370" name="Ink 369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82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0">
                <p14:nvContentPartPr>
                  <p14:cNvPr id="371" name="Ink 370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83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1">
                <p14:nvContentPartPr>
                  <p14:cNvPr id="372" name="Ink 371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84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73" name="Oval 372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1" name="Group 360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362" name="Oval 361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22">
                <p14:nvContentPartPr>
                  <p14:cNvPr id="363" name="Ink 362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87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3">
                <p14:nvContentPartPr>
                  <p14:cNvPr id="364" name="Ink 363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88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4">
                <p14:nvContentPartPr>
                  <p14:cNvPr id="365" name="Ink 364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89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5">
                <p14:nvContentPartPr>
                  <p14:cNvPr id="366" name="Ink 365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90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67" name="Oval 366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98" name="Group 397"/>
          <p:cNvGrpSpPr/>
          <p:nvPr/>
        </p:nvGrpSpPr>
        <p:grpSpPr>
          <a:xfrm>
            <a:off x="5649009" y="1843170"/>
            <a:ext cx="508614" cy="3300331"/>
            <a:chOff x="374343" y="1843268"/>
            <a:chExt cx="508614" cy="3300331"/>
          </a:xfrm>
        </p:grpSpPr>
        <p:grpSp>
          <p:nvGrpSpPr>
            <p:cNvPr id="399" name="Group 398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435" name="Oval 434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26">
                <p14:nvContentPartPr>
                  <p14:cNvPr id="436" name="Ink 435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393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7">
                <p14:nvContentPartPr>
                  <p14:cNvPr id="437" name="Ink 436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394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8">
                <p14:nvContentPartPr>
                  <p14:cNvPr id="438" name="Ink 437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95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9">
                <p14:nvContentPartPr>
                  <p14:cNvPr id="439" name="Ink 438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96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40" name="Oval 439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0" name="Group 399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429" name="Oval 428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30">
                <p14:nvContentPartPr>
                  <p14:cNvPr id="430" name="Ink 429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06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1">
                <p14:nvContentPartPr>
                  <p14:cNvPr id="431" name="Ink 430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07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2">
                <p14:nvContentPartPr>
                  <p14:cNvPr id="432" name="Ink 431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08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3">
                <p14:nvContentPartPr>
                  <p14:cNvPr id="433" name="Ink 432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09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34" name="Oval 433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1" name="Group 400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423" name="Oval 422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34">
                <p14:nvContentPartPr>
                  <p14:cNvPr id="424" name="Ink 423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412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5">
                <p14:nvContentPartPr>
                  <p14:cNvPr id="425" name="Ink 424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13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6">
                <p14:nvContentPartPr>
                  <p14:cNvPr id="426" name="Ink 425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14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7">
                <p14:nvContentPartPr>
                  <p14:cNvPr id="427" name="Ink 426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15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28" name="Oval 427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2" name="Group 401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417" name="Oval 416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38">
                <p14:nvContentPartPr>
                  <p14:cNvPr id="418" name="Ink 417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18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9">
                <p14:nvContentPartPr>
                  <p14:cNvPr id="419" name="Ink 418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19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0">
                <p14:nvContentPartPr>
                  <p14:cNvPr id="420" name="Ink 419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20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1">
                <p14:nvContentPartPr>
                  <p14:cNvPr id="421" name="Ink 420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21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22" name="Oval 421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3" name="Group 402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411" name="Oval 410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42">
                <p14:nvContentPartPr>
                  <p14:cNvPr id="412" name="Ink 411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24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3">
                <p14:nvContentPartPr>
                  <p14:cNvPr id="413" name="Ink 412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25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4">
                <p14:nvContentPartPr>
                  <p14:cNvPr id="414" name="Ink 413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26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5">
                <p14:nvContentPartPr>
                  <p14:cNvPr id="415" name="Ink 414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27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16" name="Oval 415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4" name="Group 403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405" name="Oval 404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46">
                <p14:nvContentPartPr>
                  <p14:cNvPr id="406" name="Ink 405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30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7">
                <p14:nvContentPartPr>
                  <p14:cNvPr id="407" name="Ink 406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31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8">
                <p14:nvContentPartPr>
                  <p14:cNvPr id="408" name="Ink 407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32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9">
                <p14:nvContentPartPr>
                  <p14:cNvPr id="409" name="Ink 408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33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10" name="Oval 409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41" name="Group 440"/>
          <p:cNvGrpSpPr/>
          <p:nvPr/>
        </p:nvGrpSpPr>
        <p:grpSpPr>
          <a:xfrm>
            <a:off x="6235086" y="1843170"/>
            <a:ext cx="508614" cy="3300331"/>
            <a:chOff x="374343" y="1843268"/>
            <a:chExt cx="508614" cy="3300331"/>
          </a:xfrm>
        </p:grpSpPr>
        <p:grpSp>
          <p:nvGrpSpPr>
            <p:cNvPr id="442" name="Group 441"/>
            <p:cNvGrpSpPr/>
            <p:nvPr/>
          </p:nvGrpSpPr>
          <p:grpSpPr>
            <a:xfrm>
              <a:off x="374343" y="1843268"/>
              <a:ext cx="508614" cy="457200"/>
              <a:chOff x="800100" y="3086100"/>
              <a:chExt cx="1943100" cy="1714500"/>
            </a:xfrm>
          </p:grpSpPr>
          <p:sp>
            <p:nvSpPr>
              <p:cNvPr id="478" name="Oval 477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50">
                <p14:nvContentPartPr>
                  <p14:cNvPr id="479" name="Ink 478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36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1">
                <p14:nvContentPartPr>
                  <p14:cNvPr id="480" name="Ink 479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37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2">
                <p14:nvContentPartPr>
                  <p14:cNvPr id="481" name="Ink 480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38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3">
                <p14:nvContentPartPr>
                  <p14:cNvPr id="482" name="Ink 481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39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83" name="Oval 482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3" name="Group 442"/>
            <p:cNvGrpSpPr/>
            <p:nvPr/>
          </p:nvGrpSpPr>
          <p:grpSpPr>
            <a:xfrm>
              <a:off x="374343" y="4117772"/>
              <a:ext cx="508614" cy="457200"/>
              <a:chOff x="800100" y="3086100"/>
              <a:chExt cx="1943100" cy="1714500"/>
            </a:xfrm>
          </p:grpSpPr>
          <p:sp>
            <p:nvSpPr>
              <p:cNvPr id="472" name="Oval 471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54">
                <p14:nvContentPartPr>
                  <p14:cNvPr id="473" name="Ink 472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49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5">
                <p14:nvContentPartPr>
                  <p14:cNvPr id="474" name="Ink 473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50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6">
                <p14:nvContentPartPr>
                  <p14:cNvPr id="475" name="Ink 474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51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7">
                <p14:nvContentPartPr>
                  <p14:cNvPr id="476" name="Ink 475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52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77" name="Oval 476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4" name="Group 443"/>
            <p:cNvGrpSpPr/>
            <p:nvPr/>
          </p:nvGrpSpPr>
          <p:grpSpPr>
            <a:xfrm>
              <a:off x="374343" y="3549146"/>
              <a:ext cx="508614" cy="457200"/>
              <a:chOff x="800100" y="3086100"/>
              <a:chExt cx="1943100" cy="1714500"/>
            </a:xfrm>
          </p:grpSpPr>
          <p:sp>
            <p:nvSpPr>
              <p:cNvPr id="466" name="Oval 465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58">
                <p14:nvContentPartPr>
                  <p14:cNvPr id="467" name="Ink 466"/>
                  <p14:cNvContentPartPr/>
                  <p14:nvPr/>
                </p14:nvContentPartPr>
                <p14:xfrm>
                  <a:off x="1308715" y="3943721"/>
                  <a:ext cx="991802" cy="568080"/>
                </p14:xfrm>
              </p:contentPart>
            </mc:Choice>
            <mc:Fallback xmlns="">
              <p:pic>
                <p:nvPicPr>
                  <p:cNvPr id="455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9">
                <p14:nvContentPartPr>
                  <p14:cNvPr id="468" name="Ink 467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56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0">
                <p14:nvContentPartPr>
                  <p14:cNvPr id="469" name="Ink 468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57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1">
                <p14:nvContentPartPr>
                  <p14:cNvPr id="470" name="Ink 469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58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71" name="Oval 470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5" name="Group 444"/>
            <p:cNvGrpSpPr/>
            <p:nvPr/>
          </p:nvGrpSpPr>
          <p:grpSpPr>
            <a:xfrm>
              <a:off x="374343" y="2980520"/>
              <a:ext cx="508614" cy="457200"/>
              <a:chOff x="800100" y="3086100"/>
              <a:chExt cx="1943100" cy="1714500"/>
            </a:xfrm>
          </p:grpSpPr>
          <p:sp>
            <p:nvSpPr>
              <p:cNvPr id="460" name="Oval 459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62">
                <p14:nvContentPartPr>
                  <p14:cNvPr id="461" name="Ink 460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61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3">
                <p14:nvContentPartPr>
                  <p14:cNvPr id="462" name="Ink 461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62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4">
                <p14:nvContentPartPr>
                  <p14:cNvPr id="463" name="Ink 462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63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5">
                <p14:nvContentPartPr>
                  <p14:cNvPr id="464" name="Ink 463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64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65" name="Oval 464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6" name="Group 445"/>
            <p:cNvGrpSpPr/>
            <p:nvPr/>
          </p:nvGrpSpPr>
          <p:grpSpPr>
            <a:xfrm>
              <a:off x="374343" y="2411894"/>
              <a:ext cx="508614" cy="457200"/>
              <a:chOff x="800100" y="3086100"/>
              <a:chExt cx="1943100" cy="1714500"/>
            </a:xfrm>
          </p:grpSpPr>
          <p:sp>
            <p:nvSpPr>
              <p:cNvPr id="454" name="Oval 453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66">
                <p14:nvContentPartPr>
                  <p14:cNvPr id="455" name="Ink 454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467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7">
                <p14:nvContentPartPr>
                  <p14:cNvPr id="456" name="Ink 455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468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8">
                <p14:nvContentPartPr>
                  <p14:cNvPr id="457" name="Ink 456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469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9">
                <p14:nvContentPartPr>
                  <p14:cNvPr id="458" name="Ink 457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470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59" name="Oval 458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7" name="Group 446"/>
            <p:cNvGrpSpPr/>
            <p:nvPr/>
          </p:nvGrpSpPr>
          <p:grpSpPr>
            <a:xfrm>
              <a:off x="374343" y="4686399"/>
              <a:ext cx="508614" cy="457200"/>
              <a:chOff x="800100" y="3086100"/>
              <a:chExt cx="1943100" cy="1714500"/>
            </a:xfrm>
          </p:grpSpPr>
          <p:sp>
            <p:nvSpPr>
              <p:cNvPr id="448" name="Oval 447"/>
              <p:cNvSpPr/>
              <p:nvPr/>
            </p:nvSpPr>
            <p:spPr>
              <a:xfrm>
                <a:off x="800100" y="3086100"/>
                <a:ext cx="1943100" cy="1714500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270">
                <p14:nvContentPartPr>
                  <p14:cNvPr id="449" name="Ink 448"/>
                  <p14:cNvContentPartPr/>
                  <p14:nvPr/>
                </p14:nvContentPartPr>
                <p14:xfrm>
                  <a:off x="1308714" y="3943723"/>
                  <a:ext cx="991800" cy="568080"/>
                </p14:xfrm>
              </p:contentPart>
            </mc:Choice>
            <mc:Fallback xmlns="">
              <p:pic>
                <p:nvPicPr>
                  <p:cNvPr id="21" name="Ink 20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1298634" y="3932563"/>
                    <a:ext cx="1012680" cy="5896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1">
                <p14:nvContentPartPr>
                  <p14:cNvPr id="450" name="Ink 449"/>
                  <p14:cNvContentPartPr/>
                  <p14:nvPr/>
                </p14:nvContentPartPr>
                <p14:xfrm>
                  <a:off x="1900914" y="3746803"/>
                  <a:ext cx="409680" cy="87840"/>
                </p14:xfrm>
              </p:contentPart>
            </mc:Choice>
            <mc:Fallback xmlns="">
              <p:pic>
                <p:nvPicPr>
                  <p:cNvPr id="28" name="Ink 27"/>
                  <p:cNvPicPr/>
                  <p:nvPr/>
                </p:nvPicPr>
                <p:blipFill>
                  <a:blip r:embed="rId6" cstate="print"/>
                  <a:stretch>
                    <a:fillRect/>
                  </a:stretch>
                </p:blipFill>
                <p:spPr>
                  <a:xfrm>
                    <a:off x="1891194" y="3734923"/>
                    <a:ext cx="432000" cy="1062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2">
                <p14:nvContentPartPr>
                  <p14:cNvPr id="451" name="Ink 450"/>
                  <p14:cNvContentPartPr/>
                  <p14:nvPr/>
                </p14:nvContentPartPr>
                <p14:xfrm>
                  <a:off x="1927194" y="3435763"/>
                  <a:ext cx="352800" cy="169200"/>
                </p14:xfrm>
              </p:contentPart>
            </mc:Choice>
            <mc:Fallback xmlns="">
              <p:pic>
                <p:nvPicPr>
                  <p:cNvPr id="30" name="Ink 29"/>
                  <p:cNvPicPr/>
                  <p:nvPr/>
                </p:nvPicPr>
                <p:blipFill>
                  <a:blip r:embed="rId9" cstate="print"/>
                  <a:stretch>
                    <a:fillRect/>
                  </a:stretch>
                </p:blipFill>
                <p:spPr>
                  <a:xfrm>
                    <a:off x="1917834" y="3424243"/>
                    <a:ext cx="373680" cy="189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3">
                <p14:nvContentPartPr>
                  <p14:cNvPr id="452" name="Ink 451"/>
                  <p14:cNvContentPartPr/>
                  <p14:nvPr/>
                </p14:nvContentPartPr>
                <p14:xfrm>
                  <a:off x="1264434" y="3486523"/>
                  <a:ext cx="410760" cy="108720"/>
                </p14:xfrm>
              </p:contentPart>
            </mc:Choice>
            <mc:Fallback xmlns="">
              <p:pic>
                <p:nvPicPr>
                  <p:cNvPr id="32" name="Ink 31"/>
                  <p:cNvPicPr/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1252554" y="3473563"/>
                    <a:ext cx="432720" cy="1332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53" name="Oval 452"/>
              <p:cNvSpPr/>
              <p:nvPr/>
            </p:nvSpPr>
            <p:spPr>
              <a:xfrm>
                <a:off x="1371600" y="3669403"/>
                <a:ext cx="161100" cy="27394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84" name="Oval Callout 483"/>
          <p:cNvSpPr/>
          <p:nvPr/>
        </p:nvSpPr>
        <p:spPr>
          <a:xfrm>
            <a:off x="6858002" y="2003256"/>
            <a:ext cx="2125109" cy="1357352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485" name="TextBox 484"/>
          <p:cNvSpPr txBox="1"/>
          <p:nvPr/>
        </p:nvSpPr>
        <p:spPr>
          <a:xfrm>
            <a:off x="6954621" y="2057401"/>
            <a:ext cx="1960777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 seconds in 1 minute</a:t>
            </a:r>
          </a:p>
        </p:txBody>
      </p:sp>
    </p:spTree>
    <p:extLst>
      <p:ext uri="{BB962C8B-B14F-4D97-AF65-F5344CB8AC3E}">
        <p14:creationId xmlns:p14="http://schemas.microsoft.com/office/powerpoint/2010/main" val="44584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84" grpId="0" animBg="1"/>
      <p:bldP spid="4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483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minutes are in an hour?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6582" y="1485900"/>
            <a:ext cx="870718" cy="360746"/>
            <a:chOff x="775504" y="3044142"/>
            <a:chExt cx="7768031" cy="2247419"/>
          </a:xfrm>
        </p:grpSpPr>
        <p:grpSp>
          <p:nvGrpSpPr>
            <p:cNvPr id="5" name="Group 4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18" name="Ink 17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18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6" name="Freeform 5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" name="Freeform 7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6582" y="1852218"/>
            <a:ext cx="870718" cy="360746"/>
            <a:chOff x="775504" y="3044142"/>
            <a:chExt cx="7768031" cy="2247419"/>
          </a:xfrm>
        </p:grpSpPr>
        <p:grpSp>
          <p:nvGrpSpPr>
            <p:cNvPr id="20" name="Group 19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33" name="Ink 32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757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21" name="Freeform 20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86582" y="2218535"/>
            <a:ext cx="870718" cy="360746"/>
            <a:chOff x="775504" y="3044142"/>
            <a:chExt cx="7768031" cy="2247419"/>
          </a:xfrm>
        </p:grpSpPr>
        <p:grpSp>
          <p:nvGrpSpPr>
            <p:cNvPr id="35" name="Group 34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ounded Rectangle 46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48" name="Ink 47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782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36" name="Freeform 35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6582" y="2584851"/>
            <a:ext cx="870718" cy="360746"/>
            <a:chOff x="775504" y="3044142"/>
            <a:chExt cx="7768031" cy="2247419"/>
          </a:xfrm>
        </p:grpSpPr>
        <p:grpSp>
          <p:nvGrpSpPr>
            <p:cNvPr id="50" name="Group 49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ounded Rectangle 61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63" name="Ink 62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796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51" name="Freeform 50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86582" y="2951168"/>
            <a:ext cx="870718" cy="360746"/>
            <a:chOff x="775504" y="3044142"/>
            <a:chExt cx="7768031" cy="2247419"/>
          </a:xfrm>
        </p:grpSpPr>
        <p:grpSp>
          <p:nvGrpSpPr>
            <p:cNvPr id="65" name="Group 64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ounded Rectangle 76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8">
                <p14:nvContentPartPr>
                  <p14:cNvPr id="78" name="Ink 77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33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66" name="Freeform 65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86582" y="3317486"/>
            <a:ext cx="870718" cy="360746"/>
            <a:chOff x="775504" y="3044142"/>
            <a:chExt cx="7768031" cy="2247419"/>
          </a:xfrm>
        </p:grpSpPr>
        <p:grpSp>
          <p:nvGrpSpPr>
            <p:cNvPr id="80" name="Group 79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91" name="Rectangle 90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ounded Rectangle 91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93" name="Ink 92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48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81" name="Freeform 80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86582" y="3683803"/>
            <a:ext cx="870718" cy="360746"/>
            <a:chOff x="775504" y="3044142"/>
            <a:chExt cx="7768031" cy="2247419"/>
          </a:xfrm>
        </p:grpSpPr>
        <p:grpSp>
          <p:nvGrpSpPr>
            <p:cNvPr id="95" name="Group 94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ounded Rectangle 106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0">
                <p14:nvContentPartPr>
                  <p14:cNvPr id="108" name="Ink 107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63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96" name="Freeform 95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97" name="Freeform 96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98" name="Freeform 97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86582" y="4050119"/>
            <a:ext cx="870718" cy="360746"/>
            <a:chOff x="775504" y="3044142"/>
            <a:chExt cx="7768031" cy="2247419"/>
          </a:xfrm>
        </p:grpSpPr>
        <p:grpSp>
          <p:nvGrpSpPr>
            <p:cNvPr id="110" name="Group 109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121" name="Rectangle 120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ounded Rectangle 121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123" name="Ink 122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810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111" name="Freeform 110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86582" y="4416437"/>
            <a:ext cx="870718" cy="360746"/>
            <a:chOff x="775504" y="3044142"/>
            <a:chExt cx="7768031" cy="2247419"/>
          </a:xfrm>
        </p:grpSpPr>
        <p:grpSp>
          <p:nvGrpSpPr>
            <p:cNvPr id="125" name="Group 124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136" name="Rectangle 135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ounded Rectangle 136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2">
                <p14:nvContentPartPr>
                  <p14:cNvPr id="138" name="Ink 137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824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126" name="Freeform 125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386582" y="4782755"/>
            <a:ext cx="870718" cy="360746"/>
            <a:chOff x="775504" y="3044142"/>
            <a:chExt cx="7768031" cy="2247419"/>
          </a:xfrm>
        </p:grpSpPr>
        <p:grpSp>
          <p:nvGrpSpPr>
            <p:cNvPr id="140" name="Group 139"/>
            <p:cNvGrpSpPr/>
            <p:nvPr/>
          </p:nvGrpSpPr>
          <p:grpSpPr>
            <a:xfrm rot="20407948">
              <a:off x="3971535" y="3598843"/>
              <a:ext cx="4572000" cy="630257"/>
              <a:chOff x="2857500" y="3598843"/>
              <a:chExt cx="4572000" cy="630257"/>
            </a:xfrm>
          </p:grpSpPr>
          <p:sp>
            <p:nvSpPr>
              <p:cNvPr id="151" name="Rectangle 150"/>
              <p:cNvSpPr/>
              <p:nvPr/>
            </p:nvSpPr>
            <p:spPr>
              <a:xfrm>
                <a:off x="2857500" y="4000500"/>
                <a:ext cx="4572000" cy="228600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ounded Rectangle 151"/>
              <p:cNvSpPr/>
              <p:nvPr/>
            </p:nvSpPr>
            <p:spPr>
              <a:xfrm>
                <a:off x="2971800" y="3657600"/>
                <a:ext cx="1143000" cy="3429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153" name="Ink 152"/>
                  <p14:cNvContentPartPr/>
                  <p14:nvPr/>
                </p14:nvContentPartPr>
                <p14:xfrm>
                  <a:off x="3060474" y="3598843"/>
                  <a:ext cx="968760" cy="469080"/>
                </p14:xfrm>
              </p:contentPart>
            </mc:Choice>
            <mc:Fallback xmlns="">
              <p:pic>
                <p:nvPicPr>
                  <p:cNvPr id="78" name="Ink 7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3053634" y="3595603"/>
                    <a:ext cx="982440" cy="47880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141" name="Freeform 140"/>
            <p:cNvSpPr/>
            <p:nvPr/>
          </p:nvSpPr>
          <p:spPr>
            <a:xfrm>
              <a:off x="775504" y="3044142"/>
              <a:ext cx="2484127" cy="2247419"/>
            </a:xfrm>
            <a:custGeom>
              <a:avLst/>
              <a:gdLst>
                <a:gd name="connsiteX0" fmla="*/ 92597 w 2484127"/>
                <a:gd name="connsiteY0" fmla="*/ 23149 h 2247419"/>
                <a:gd name="connsiteX1" fmla="*/ 92597 w 2484127"/>
                <a:gd name="connsiteY1" fmla="*/ 23149 h 2247419"/>
                <a:gd name="connsiteX2" fmla="*/ 150471 w 2484127"/>
                <a:gd name="connsiteY2" fmla="*/ 127321 h 2247419"/>
                <a:gd name="connsiteX3" fmla="*/ 196769 w 2484127"/>
                <a:gd name="connsiteY3" fmla="*/ 162045 h 2247419"/>
                <a:gd name="connsiteX4" fmla="*/ 219919 w 2484127"/>
                <a:gd name="connsiteY4" fmla="*/ 196769 h 2247419"/>
                <a:gd name="connsiteX5" fmla="*/ 254643 w 2484127"/>
                <a:gd name="connsiteY5" fmla="*/ 219919 h 2247419"/>
                <a:gd name="connsiteX6" fmla="*/ 289367 w 2484127"/>
                <a:gd name="connsiteY6" fmla="*/ 266217 h 2247419"/>
                <a:gd name="connsiteX7" fmla="*/ 451412 w 2484127"/>
                <a:gd name="connsiteY7" fmla="*/ 358815 h 2247419"/>
                <a:gd name="connsiteX8" fmla="*/ 567159 w 2484127"/>
                <a:gd name="connsiteY8" fmla="*/ 428263 h 2247419"/>
                <a:gd name="connsiteX9" fmla="*/ 648182 w 2484127"/>
                <a:gd name="connsiteY9" fmla="*/ 451412 h 2247419"/>
                <a:gd name="connsiteX10" fmla="*/ 787078 w 2484127"/>
                <a:gd name="connsiteY10" fmla="*/ 497711 h 2247419"/>
                <a:gd name="connsiteX11" fmla="*/ 821802 w 2484127"/>
                <a:gd name="connsiteY11" fmla="*/ 509286 h 2247419"/>
                <a:gd name="connsiteX12" fmla="*/ 914400 w 2484127"/>
                <a:gd name="connsiteY12" fmla="*/ 520861 h 2247419"/>
                <a:gd name="connsiteX13" fmla="*/ 972273 w 2484127"/>
                <a:gd name="connsiteY13" fmla="*/ 532435 h 2247419"/>
                <a:gd name="connsiteX14" fmla="*/ 1446835 w 2484127"/>
                <a:gd name="connsiteY14" fmla="*/ 555585 h 2247419"/>
                <a:gd name="connsiteX15" fmla="*/ 1655180 w 2484127"/>
                <a:gd name="connsiteY15" fmla="*/ 544010 h 2247419"/>
                <a:gd name="connsiteX16" fmla="*/ 1782501 w 2484127"/>
                <a:gd name="connsiteY16" fmla="*/ 520861 h 2247419"/>
                <a:gd name="connsiteX17" fmla="*/ 1851949 w 2484127"/>
                <a:gd name="connsiteY17" fmla="*/ 509286 h 2247419"/>
                <a:gd name="connsiteX18" fmla="*/ 1921397 w 2484127"/>
                <a:gd name="connsiteY18" fmla="*/ 486136 h 2247419"/>
                <a:gd name="connsiteX19" fmla="*/ 1979271 w 2484127"/>
                <a:gd name="connsiteY19" fmla="*/ 451412 h 2247419"/>
                <a:gd name="connsiteX20" fmla="*/ 2048719 w 2484127"/>
                <a:gd name="connsiteY20" fmla="*/ 405114 h 2247419"/>
                <a:gd name="connsiteX21" fmla="*/ 2071868 w 2484127"/>
                <a:gd name="connsiteY21" fmla="*/ 370390 h 2247419"/>
                <a:gd name="connsiteX22" fmla="*/ 2129742 w 2484127"/>
                <a:gd name="connsiteY22" fmla="*/ 312516 h 2247419"/>
                <a:gd name="connsiteX23" fmla="*/ 2152891 w 2484127"/>
                <a:gd name="connsiteY23" fmla="*/ 277792 h 2247419"/>
                <a:gd name="connsiteX24" fmla="*/ 2187615 w 2484127"/>
                <a:gd name="connsiteY24" fmla="*/ 243068 h 2247419"/>
                <a:gd name="connsiteX25" fmla="*/ 2268638 w 2484127"/>
                <a:gd name="connsiteY25" fmla="*/ 138896 h 2247419"/>
                <a:gd name="connsiteX26" fmla="*/ 2291787 w 2484127"/>
                <a:gd name="connsiteY26" fmla="*/ 69448 h 2247419"/>
                <a:gd name="connsiteX27" fmla="*/ 2338086 w 2484127"/>
                <a:gd name="connsiteY27" fmla="*/ 0 h 2247419"/>
                <a:gd name="connsiteX28" fmla="*/ 2338086 w 2484127"/>
                <a:gd name="connsiteY28" fmla="*/ 11574 h 2247419"/>
                <a:gd name="connsiteX29" fmla="*/ 2314937 w 2484127"/>
                <a:gd name="connsiteY29" fmla="*/ 115747 h 2247419"/>
                <a:gd name="connsiteX30" fmla="*/ 2303362 w 2484127"/>
                <a:gd name="connsiteY30" fmla="*/ 162045 h 2247419"/>
                <a:gd name="connsiteX31" fmla="*/ 2326511 w 2484127"/>
                <a:gd name="connsiteY31" fmla="*/ 439838 h 2247419"/>
                <a:gd name="connsiteX32" fmla="*/ 2349661 w 2484127"/>
                <a:gd name="connsiteY32" fmla="*/ 509286 h 2247419"/>
                <a:gd name="connsiteX33" fmla="*/ 2361235 w 2484127"/>
                <a:gd name="connsiteY33" fmla="*/ 567159 h 2247419"/>
                <a:gd name="connsiteX34" fmla="*/ 2384385 w 2484127"/>
                <a:gd name="connsiteY34" fmla="*/ 636607 h 2247419"/>
                <a:gd name="connsiteX35" fmla="*/ 2395959 w 2484127"/>
                <a:gd name="connsiteY35" fmla="*/ 671331 h 2247419"/>
                <a:gd name="connsiteX36" fmla="*/ 2419109 w 2484127"/>
                <a:gd name="connsiteY36" fmla="*/ 775504 h 2247419"/>
                <a:gd name="connsiteX37" fmla="*/ 2430683 w 2484127"/>
                <a:gd name="connsiteY37" fmla="*/ 868101 h 2247419"/>
                <a:gd name="connsiteX38" fmla="*/ 2453833 w 2484127"/>
                <a:gd name="connsiteY38" fmla="*/ 937549 h 2247419"/>
                <a:gd name="connsiteX39" fmla="*/ 2465407 w 2484127"/>
                <a:gd name="connsiteY39" fmla="*/ 1088020 h 2247419"/>
                <a:gd name="connsiteX40" fmla="*/ 2430683 w 2484127"/>
                <a:gd name="connsiteY40" fmla="*/ 1516283 h 2247419"/>
                <a:gd name="connsiteX41" fmla="*/ 2407534 w 2484127"/>
                <a:gd name="connsiteY41" fmla="*/ 1585731 h 2247419"/>
                <a:gd name="connsiteX42" fmla="*/ 2395959 w 2484127"/>
                <a:gd name="connsiteY42" fmla="*/ 1620455 h 2247419"/>
                <a:gd name="connsiteX43" fmla="*/ 2349661 w 2484127"/>
                <a:gd name="connsiteY43" fmla="*/ 1678329 h 2247419"/>
                <a:gd name="connsiteX44" fmla="*/ 2314937 w 2484127"/>
                <a:gd name="connsiteY44" fmla="*/ 1747777 h 2247419"/>
                <a:gd name="connsiteX45" fmla="*/ 2268638 w 2484127"/>
                <a:gd name="connsiteY45" fmla="*/ 1794076 h 2247419"/>
                <a:gd name="connsiteX46" fmla="*/ 2245488 w 2484127"/>
                <a:gd name="connsiteY46" fmla="*/ 1817225 h 2247419"/>
                <a:gd name="connsiteX47" fmla="*/ 2222339 w 2484127"/>
                <a:gd name="connsiteY47" fmla="*/ 1851949 h 2247419"/>
                <a:gd name="connsiteX48" fmla="*/ 2141316 w 2484127"/>
                <a:gd name="connsiteY48" fmla="*/ 1932972 h 2247419"/>
                <a:gd name="connsiteX49" fmla="*/ 2106592 w 2484127"/>
                <a:gd name="connsiteY49" fmla="*/ 1967696 h 2247419"/>
                <a:gd name="connsiteX50" fmla="*/ 2071868 w 2484127"/>
                <a:gd name="connsiteY50" fmla="*/ 2002420 h 2247419"/>
                <a:gd name="connsiteX51" fmla="*/ 2037144 w 2484127"/>
                <a:gd name="connsiteY51" fmla="*/ 2025569 h 2247419"/>
                <a:gd name="connsiteX52" fmla="*/ 2013995 w 2484127"/>
                <a:gd name="connsiteY52" fmla="*/ 2048719 h 2247419"/>
                <a:gd name="connsiteX53" fmla="*/ 1967696 w 2484127"/>
                <a:gd name="connsiteY53" fmla="*/ 2060293 h 2247419"/>
                <a:gd name="connsiteX54" fmla="*/ 1886673 w 2484127"/>
                <a:gd name="connsiteY54" fmla="*/ 2129742 h 2247419"/>
                <a:gd name="connsiteX55" fmla="*/ 1678329 w 2484127"/>
                <a:gd name="connsiteY55" fmla="*/ 2176040 h 2247419"/>
                <a:gd name="connsiteX56" fmla="*/ 1527858 w 2484127"/>
                <a:gd name="connsiteY56" fmla="*/ 2199190 h 2247419"/>
                <a:gd name="connsiteX57" fmla="*/ 1446835 w 2484127"/>
                <a:gd name="connsiteY57" fmla="*/ 2210764 h 2247419"/>
                <a:gd name="connsiteX58" fmla="*/ 1388962 w 2484127"/>
                <a:gd name="connsiteY58" fmla="*/ 2222339 h 2247419"/>
                <a:gd name="connsiteX59" fmla="*/ 1273215 w 2484127"/>
                <a:gd name="connsiteY59" fmla="*/ 2233914 h 2247419"/>
                <a:gd name="connsiteX60" fmla="*/ 1180618 w 2484127"/>
                <a:gd name="connsiteY60" fmla="*/ 2245488 h 2247419"/>
                <a:gd name="connsiteX61" fmla="*/ 682906 w 2484127"/>
                <a:gd name="connsiteY61" fmla="*/ 2222339 h 2247419"/>
                <a:gd name="connsiteX62" fmla="*/ 648182 w 2484127"/>
                <a:gd name="connsiteY62" fmla="*/ 2210764 h 2247419"/>
                <a:gd name="connsiteX63" fmla="*/ 601883 w 2484127"/>
                <a:gd name="connsiteY63" fmla="*/ 2199190 h 2247419"/>
                <a:gd name="connsiteX64" fmla="*/ 567159 w 2484127"/>
                <a:gd name="connsiteY64" fmla="*/ 2187615 h 2247419"/>
                <a:gd name="connsiteX65" fmla="*/ 462987 w 2484127"/>
                <a:gd name="connsiteY65" fmla="*/ 2164466 h 2247419"/>
                <a:gd name="connsiteX66" fmla="*/ 416688 w 2484127"/>
                <a:gd name="connsiteY66" fmla="*/ 2152891 h 2247419"/>
                <a:gd name="connsiteX67" fmla="*/ 347240 w 2484127"/>
                <a:gd name="connsiteY67" fmla="*/ 2129742 h 2247419"/>
                <a:gd name="connsiteX68" fmla="*/ 324091 w 2484127"/>
                <a:gd name="connsiteY68" fmla="*/ 2106592 h 2247419"/>
                <a:gd name="connsiteX69" fmla="*/ 254643 w 2484127"/>
                <a:gd name="connsiteY69" fmla="*/ 2083443 h 2247419"/>
                <a:gd name="connsiteX70" fmla="*/ 196769 w 2484127"/>
                <a:gd name="connsiteY70" fmla="*/ 2048719 h 2247419"/>
                <a:gd name="connsiteX71" fmla="*/ 138896 w 2484127"/>
                <a:gd name="connsiteY71" fmla="*/ 2013995 h 2247419"/>
                <a:gd name="connsiteX72" fmla="*/ 115747 w 2484127"/>
                <a:gd name="connsiteY72" fmla="*/ 1979271 h 2247419"/>
                <a:gd name="connsiteX73" fmla="*/ 81023 w 2484127"/>
                <a:gd name="connsiteY73" fmla="*/ 1956121 h 2247419"/>
                <a:gd name="connsiteX74" fmla="*/ 34724 w 2484127"/>
                <a:gd name="connsiteY74" fmla="*/ 1886673 h 2247419"/>
                <a:gd name="connsiteX75" fmla="*/ 23149 w 2484127"/>
                <a:gd name="connsiteY75" fmla="*/ 1828800 h 2247419"/>
                <a:gd name="connsiteX76" fmla="*/ 11574 w 2484127"/>
                <a:gd name="connsiteY76" fmla="*/ 1782501 h 2247419"/>
                <a:gd name="connsiteX77" fmla="*/ 0 w 2484127"/>
                <a:gd name="connsiteY77" fmla="*/ 1632030 h 2247419"/>
                <a:gd name="connsiteX78" fmla="*/ 23149 w 2484127"/>
                <a:gd name="connsiteY78" fmla="*/ 1134319 h 2247419"/>
                <a:gd name="connsiteX79" fmla="*/ 34724 w 2484127"/>
                <a:gd name="connsiteY79" fmla="*/ 1099595 h 2247419"/>
                <a:gd name="connsiteX80" fmla="*/ 46299 w 2484127"/>
                <a:gd name="connsiteY80" fmla="*/ 1041721 h 2247419"/>
                <a:gd name="connsiteX81" fmla="*/ 57873 w 2484127"/>
                <a:gd name="connsiteY81" fmla="*/ 995423 h 2247419"/>
                <a:gd name="connsiteX82" fmla="*/ 81023 w 2484127"/>
                <a:gd name="connsiteY82" fmla="*/ 879676 h 2247419"/>
                <a:gd name="connsiteX83" fmla="*/ 115747 w 2484127"/>
                <a:gd name="connsiteY83" fmla="*/ 740780 h 2247419"/>
                <a:gd name="connsiteX84" fmla="*/ 127321 w 2484127"/>
                <a:gd name="connsiteY84" fmla="*/ 694481 h 2247419"/>
                <a:gd name="connsiteX85" fmla="*/ 138896 w 2484127"/>
                <a:gd name="connsiteY85" fmla="*/ 613458 h 2247419"/>
                <a:gd name="connsiteX86" fmla="*/ 115747 w 2484127"/>
                <a:gd name="connsiteY86" fmla="*/ 277792 h 2247419"/>
                <a:gd name="connsiteX87" fmla="*/ 104172 w 2484127"/>
                <a:gd name="connsiteY87" fmla="*/ 173620 h 2247419"/>
                <a:gd name="connsiteX88" fmla="*/ 92597 w 2484127"/>
                <a:gd name="connsiteY88" fmla="*/ 127321 h 2247419"/>
                <a:gd name="connsiteX89" fmla="*/ 92597 w 2484127"/>
                <a:gd name="connsiteY89" fmla="*/ 23149 h 224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484127" h="2247419">
                  <a:moveTo>
                    <a:pt x="92597" y="23149"/>
                  </a:moveTo>
                  <a:lnTo>
                    <a:pt x="92597" y="23149"/>
                  </a:lnTo>
                  <a:cubicBezTo>
                    <a:pt x="111888" y="57873"/>
                    <a:pt x="126637" y="95543"/>
                    <a:pt x="150471" y="127321"/>
                  </a:cubicBezTo>
                  <a:cubicBezTo>
                    <a:pt x="162046" y="142754"/>
                    <a:pt x="183128" y="148404"/>
                    <a:pt x="196769" y="162045"/>
                  </a:cubicBezTo>
                  <a:cubicBezTo>
                    <a:pt x="206606" y="171882"/>
                    <a:pt x="210082" y="186932"/>
                    <a:pt x="219919" y="196769"/>
                  </a:cubicBezTo>
                  <a:cubicBezTo>
                    <a:pt x="229756" y="206606"/>
                    <a:pt x="244806" y="210082"/>
                    <a:pt x="254643" y="219919"/>
                  </a:cubicBezTo>
                  <a:cubicBezTo>
                    <a:pt x="268284" y="233560"/>
                    <a:pt x="274949" y="253401"/>
                    <a:pt x="289367" y="266217"/>
                  </a:cubicBezTo>
                  <a:cubicBezTo>
                    <a:pt x="360404" y="329361"/>
                    <a:pt x="367573" y="302923"/>
                    <a:pt x="451412" y="358815"/>
                  </a:cubicBezTo>
                  <a:cubicBezTo>
                    <a:pt x="500783" y="391729"/>
                    <a:pt x="517331" y="406908"/>
                    <a:pt x="567159" y="428263"/>
                  </a:cubicBezTo>
                  <a:cubicBezTo>
                    <a:pt x="590411" y="438228"/>
                    <a:pt x="624681" y="445537"/>
                    <a:pt x="648182" y="451412"/>
                  </a:cubicBezTo>
                  <a:cubicBezTo>
                    <a:pt x="752590" y="503617"/>
                    <a:pt x="623066" y="443039"/>
                    <a:pt x="787078" y="497711"/>
                  </a:cubicBezTo>
                  <a:cubicBezTo>
                    <a:pt x="798653" y="501569"/>
                    <a:pt x="809798" y="507103"/>
                    <a:pt x="821802" y="509286"/>
                  </a:cubicBezTo>
                  <a:cubicBezTo>
                    <a:pt x="852406" y="514851"/>
                    <a:pt x="883655" y="516131"/>
                    <a:pt x="914400" y="520861"/>
                  </a:cubicBezTo>
                  <a:cubicBezTo>
                    <a:pt x="933844" y="523852"/>
                    <a:pt x="952698" y="530477"/>
                    <a:pt x="972273" y="532435"/>
                  </a:cubicBezTo>
                  <a:cubicBezTo>
                    <a:pt x="1097767" y="544984"/>
                    <a:pt x="1344594" y="551653"/>
                    <a:pt x="1446835" y="555585"/>
                  </a:cubicBezTo>
                  <a:cubicBezTo>
                    <a:pt x="1516283" y="551727"/>
                    <a:pt x="1585846" y="549557"/>
                    <a:pt x="1655180" y="544010"/>
                  </a:cubicBezTo>
                  <a:cubicBezTo>
                    <a:pt x="1753242" y="536165"/>
                    <a:pt x="1708982" y="535565"/>
                    <a:pt x="1782501" y="520861"/>
                  </a:cubicBezTo>
                  <a:cubicBezTo>
                    <a:pt x="1805514" y="516258"/>
                    <a:pt x="1829181" y="514978"/>
                    <a:pt x="1851949" y="509286"/>
                  </a:cubicBezTo>
                  <a:cubicBezTo>
                    <a:pt x="1875622" y="503368"/>
                    <a:pt x="1921397" y="486136"/>
                    <a:pt x="1921397" y="486136"/>
                  </a:cubicBezTo>
                  <a:cubicBezTo>
                    <a:pt x="1993498" y="414038"/>
                    <a:pt x="1889112" y="511519"/>
                    <a:pt x="1979271" y="451412"/>
                  </a:cubicBezTo>
                  <a:cubicBezTo>
                    <a:pt x="2065970" y="393612"/>
                    <a:pt x="1966157" y="432633"/>
                    <a:pt x="2048719" y="405114"/>
                  </a:cubicBezTo>
                  <a:cubicBezTo>
                    <a:pt x="2056435" y="393539"/>
                    <a:pt x="2062708" y="380859"/>
                    <a:pt x="2071868" y="370390"/>
                  </a:cubicBezTo>
                  <a:cubicBezTo>
                    <a:pt x="2089833" y="349858"/>
                    <a:pt x="2114609" y="335216"/>
                    <a:pt x="2129742" y="312516"/>
                  </a:cubicBezTo>
                  <a:cubicBezTo>
                    <a:pt x="2137458" y="300941"/>
                    <a:pt x="2143985" y="288479"/>
                    <a:pt x="2152891" y="277792"/>
                  </a:cubicBezTo>
                  <a:cubicBezTo>
                    <a:pt x="2163370" y="265217"/>
                    <a:pt x="2177565" y="255989"/>
                    <a:pt x="2187615" y="243068"/>
                  </a:cubicBezTo>
                  <a:cubicBezTo>
                    <a:pt x="2284528" y="118466"/>
                    <a:pt x="2189804" y="217730"/>
                    <a:pt x="2268638" y="138896"/>
                  </a:cubicBezTo>
                  <a:cubicBezTo>
                    <a:pt x="2276354" y="115747"/>
                    <a:pt x="2274533" y="86702"/>
                    <a:pt x="2291787" y="69448"/>
                  </a:cubicBezTo>
                  <a:cubicBezTo>
                    <a:pt x="2343542" y="17693"/>
                    <a:pt x="2338086" y="44975"/>
                    <a:pt x="2338086" y="0"/>
                  </a:cubicBezTo>
                  <a:lnTo>
                    <a:pt x="2338086" y="11574"/>
                  </a:lnTo>
                  <a:cubicBezTo>
                    <a:pt x="2330370" y="46298"/>
                    <a:pt x="2322936" y="81087"/>
                    <a:pt x="2314937" y="115747"/>
                  </a:cubicBezTo>
                  <a:cubicBezTo>
                    <a:pt x="2311360" y="131247"/>
                    <a:pt x="2303362" y="146137"/>
                    <a:pt x="2303362" y="162045"/>
                  </a:cubicBezTo>
                  <a:cubicBezTo>
                    <a:pt x="2303362" y="187635"/>
                    <a:pt x="2314063" y="381746"/>
                    <a:pt x="2326511" y="439838"/>
                  </a:cubicBezTo>
                  <a:cubicBezTo>
                    <a:pt x="2331624" y="463698"/>
                    <a:pt x="2344876" y="485358"/>
                    <a:pt x="2349661" y="509286"/>
                  </a:cubicBezTo>
                  <a:cubicBezTo>
                    <a:pt x="2353519" y="528577"/>
                    <a:pt x="2356059" y="548179"/>
                    <a:pt x="2361235" y="567159"/>
                  </a:cubicBezTo>
                  <a:cubicBezTo>
                    <a:pt x="2367656" y="590701"/>
                    <a:pt x="2376669" y="613458"/>
                    <a:pt x="2384385" y="636607"/>
                  </a:cubicBezTo>
                  <a:cubicBezTo>
                    <a:pt x="2388243" y="648182"/>
                    <a:pt x="2393566" y="659367"/>
                    <a:pt x="2395959" y="671331"/>
                  </a:cubicBezTo>
                  <a:cubicBezTo>
                    <a:pt x="2410654" y="744804"/>
                    <a:pt x="2402762" y="710119"/>
                    <a:pt x="2419109" y="775504"/>
                  </a:cubicBezTo>
                  <a:cubicBezTo>
                    <a:pt x="2422967" y="806370"/>
                    <a:pt x="2424165" y="837686"/>
                    <a:pt x="2430683" y="868101"/>
                  </a:cubicBezTo>
                  <a:cubicBezTo>
                    <a:pt x="2435796" y="891961"/>
                    <a:pt x="2453833" y="937549"/>
                    <a:pt x="2453833" y="937549"/>
                  </a:cubicBezTo>
                  <a:cubicBezTo>
                    <a:pt x="2457691" y="987706"/>
                    <a:pt x="2465407" y="1037715"/>
                    <a:pt x="2465407" y="1088020"/>
                  </a:cubicBezTo>
                  <a:cubicBezTo>
                    <a:pt x="2465407" y="1477490"/>
                    <a:pt x="2525361" y="1374270"/>
                    <a:pt x="2430683" y="1516283"/>
                  </a:cubicBezTo>
                  <a:lnTo>
                    <a:pt x="2407534" y="1585731"/>
                  </a:lnTo>
                  <a:cubicBezTo>
                    <a:pt x="2403676" y="1597306"/>
                    <a:pt x="2404586" y="1611828"/>
                    <a:pt x="2395959" y="1620455"/>
                  </a:cubicBezTo>
                  <a:cubicBezTo>
                    <a:pt x="2374428" y="1641987"/>
                    <a:pt x="2364262" y="1649127"/>
                    <a:pt x="2349661" y="1678329"/>
                  </a:cubicBezTo>
                  <a:cubicBezTo>
                    <a:pt x="2325016" y="1727620"/>
                    <a:pt x="2354740" y="1701339"/>
                    <a:pt x="2314937" y="1747777"/>
                  </a:cubicBezTo>
                  <a:cubicBezTo>
                    <a:pt x="2300733" y="1764348"/>
                    <a:pt x="2284071" y="1778643"/>
                    <a:pt x="2268638" y="1794076"/>
                  </a:cubicBezTo>
                  <a:cubicBezTo>
                    <a:pt x="2260921" y="1801792"/>
                    <a:pt x="2251541" y="1808145"/>
                    <a:pt x="2245488" y="1817225"/>
                  </a:cubicBezTo>
                  <a:cubicBezTo>
                    <a:pt x="2237772" y="1828800"/>
                    <a:pt x="2231499" y="1841480"/>
                    <a:pt x="2222339" y="1851949"/>
                  </a:cubicBezTo>
                  <a:cubicBezTo>
                    <a:pt x="2222304" y="1851989"/>
                    <a:pt x="2157536" y="1916753"/>
                    <a:pt x="2141316" y="1932972"/>
                  </a:cubicBezTo>
                  <a:lnTo>
                    <a:pt x="2106592" y="1967696"/>
                  </a:lnTo>
                  <a:cubicBezTo>
                    <a:pt x="2095017" y="1979271"/>
                    <a:pt x="2085488" y="1993340"/>
                    <a:pt x="2071868" y="2002420"/>
                  </a:cubicBezTo>
                  <a:cubicBezTo>
                    <a:pt x="2060293" y="2010136"/>
                    <a:pt x="2048007" y="2016879"/>
                    <a:pt x="2037144" y="2025569"/>
                  </a:cubicBezTo>
                  <a:cubicBezTo>
                    <a:pt x="2028623" y="2032386"/>
                    <a:pt x="2023756" y="2043839"/>
                    <a:pt x="2013995" y="2048719"/>
                  </a:cubicBezTo>
                  <a:cubicBezTo>
                    <a:pt x="1999767" y="2055833"/>
                    <a:pt x="1983129" y="2056435"/>
                    <a:pt x="1967696" y="2060293"/>
                  </a:cubicBezTo>
                  <a:cubicBezTo>
                    <a:pt x="1944751" y="2083238"/>
                    <a:pt x="1918402" y="2115640"/>
                    <a:pt x="1886673" y="2129742"/>
                  </a:cubicBezTo>
                  <a:cubicBezTo>
                    <a:pt x="1801518" y="2167589"/>
                    <a:pt x="1785854" y="2149158"/>
                    <a:pt x="1678329" y="2176040"/>
                  </a:cubicBezTo>
                  <a:cubicBezTo>
                    <a:pt x="1592068" y="2197606"/>
                    <a:pt x="1661166" y="2182527"/>
                    <a:pt x="1527858" y="2199190"/>
                  </a:cubicBezTo>
                  <a:cubicBezTo>
                    <a:pt x="1500787" y="2202574"/>
                    <a:pt x="1473746" y="2206279"/>
                    <a:pt x="1446835" y="2210764"/>
                  </a:cubicBezTo>
                  <a:cubicBezTo>
                    <a:pt x="1427430" y="2213998"/>
                    <a:pt x="1408462" y="2219739"/>
                    <a:pt x="1388962" y="2222339"/>
                  </a:cubicBezTo>
                  <a:cubicBezTo>
                    <a:pt x="1350527" y="2227464"/>
                    <a:pt x="1311753" y="2229632"/>
                    <a:pt x="1273215" y="2233914"/>
                  </a:cubicBezTo>
                  <a:cubicBezTo>
                    <a:pt x="1242299" y="2237349"/>
                    <a:pt x="1211484" y="2241630"/>
                    <a:pt x="1180618" y="2245488"/>
                  </a:cubicBezTo>
                  <a:cubicBezTo>
                    <a:pt x="1057209" y="2242241"/>
                    <a:pt x="839511" y="2261491"/>
                    <a:pt x="682906" y="2222339"/>
                  </a:cubicBezTo>
                  <a:cubicBezTo>
                    <a:pt x="671069" y="2219380"/>
                    <a:pt x="659913" y="2214116"/>
                    <a:pt x="648182" y="2210764"/>
                  </a:cubicBezTo>
                  <a:cubicBezTo>
                    <a:pt x="632886" y="2206394"/>
                    <a:pt x="617179" y="2203560"/>
                    <a:pt x="601883" y="2199190"/>
                  </a:cubicBezTo>
                  <a:cubicBezTo>
                    <a:pt x="590152" y="2195838"/>
                    <a:pt x="579069" y="2190262"/>
                    <a:pt x="567159" y="2187615"/>
                  </a:cubicBezTo>
                  <a:cubicBezTo>
                    <a:pt x="332158" y="2135391"/>
                    <a:pt x="599786" y="2203551"/>
                    <a:pt x="462987" y="2164466"/>
                  </a:cubicBezTo>
                  <a:cubicBezTo>
                    <a:pt x="447691" y="2160096"/>
                    <a:pt x="431925" y="2157462"/>
                    <a:pt x="416688" y="2152891"/>
                  </a:cubicBezTo>
                  <a:cubicBezTo>
                    <a:pt x="393316" y="2145879"/>
                    <a:pt x="347240" y="2129742"/>
                    <a:pt x="347240" y="2129742"/>
                  </a:cubicBezTo>
                  <a:cubicBezTo>
                    <a:pt x="339524" y="2122025"/>
                    <a:pt x="333852" y="2111472"/>
                    <a:pt x="324091" y="2106592"/>
                  </a:cubicBezTo>
                  <a:cubicBezTo>
                    <a:pt x="302266" y="2095679"/>
                    <a:pt x="254643" y="2083443"/>
                    <a:pt x="254643" y="2083443"/>
                  </a:cubicBezTo>
                  <a:cubicBezTo>
                    <a:pt x="195984" y="2024784"/>
                    <a:pt x="271900" y="2093798"/>
                    <a:pt x="196769" y="2048719"/>
                  </a:cubicBezTo>
                  <a:cubicBezTo>
                    <a:pt x="117328" y="2001054"/>
                    <a:pt x="237263" y="2046782"/>
                    <a:pt x="138896" y="2013995"/>
                  </a:cubicBezTo>
                  <a:cubicBezTo>
                    <a:pt x="131180" y="2002420"/>
                    <a:pt x="125583" y="1989108"/>
                    <a:pt x="115747" y="1979271"/>
                  </a:cubicBezTo>
                  <a:cubicBezTo>
                    <a:pt x="105910" y="1969434"/>
                    <a:pt x="90184" y="1966590"/>
                    <a:pt x="81023" y="1956121"/>
                  </a:cubicBezTo>
                  <a:cubicBezTo>
                    <a:pt x="62702" y="1935183"/>
                    <a:pt x="34724" y="1886673"/>
                    <a:pt x="34724" y="1886673"/>
                  </a:cubicBezTo>
                  <a:cubicBezTo>
                    <a:pt x="30866" y="1867382"/>
                    <a:pt x="27417" y="1848005"/>
                    <a:pt x="23149" y="1828800"/>
                  </a:cubicBezTo>
                  <a:cubicBezTo>
                    <a:pt x="19698" y="1813271"/>
                    <a:pt x="13433" y="1798300"/>
                    <a:pt x="11574" y="1782501"/>
                  </a:cubicBezTo>
                  <a:cubicBezTo>
                    <a:pt x="5696" y="1732540"/>
                    <a:pt x="3858" y="1682187"/>
                    <a:pt x="0" y="1632030"/>
                  </a:cubicBezTo>
                  <a:cubicBezTo>
                    <a:pt x="2547" y="1555608"/>
                    <a:pt x="7340" y="1260785"/>
                    <a:pt x="23149" y="1134319"/>
                  </a:cubicBezTo>
                  <a:cubicBezTo>
                    <a:pt x="24662" y="1122212"/>
                    <a:pt x="31765" y="1111432"/>
                    <a:pt x="34724" y="1099595"/>
                  </a:cubicBezTo>
                  <a:cubicBezTo>
                    <a:pt x="39496" y="1080509"/>
                    <a:pt x="42031" y="1060926"/>
                    <a:pt x="46299" y="1041721"/>
                  </a:cubicBezTo>
                  <a:cubicBezTo>
                    <a:pt x="49750" y="1026192"/>
                    <a:pt x="54540" y="1010977"/>
                    <a:pt x="57873" y="995423"/>
                  </a:cubicBezTo>
                  <a:cubicBezTo>
                    <a:pt x="66117" y="956950"/>
                    <a:pt x="71480" y="917848"/>
                    <a:pt x="81023" y="879676"/>
                  </a:cubicBezTo>
                  <a:lnTo>
                    <a:pt x="115747" y="740780"/>
                  </a:lnTo>
                  <a:cubicBezTo>
                    <a:pt x="119605" y="725347"/>
                    <a:pt x="125071" y="710229"/>
                    <a:pt x="127321" y="694481"/>
                  </a:cubicBezTo>
                  <a:lnTo>
                    <a:pt x="138896" y="613458"/>
                  </a:lnTo>
                  <a:cubicBezTo>
                    <a:pt x="127166" y="390591"/>
                    <a:pt x="133630" y="447687"/>
                    <a:pt x="115747" y="277792"/>
                  </a:cubicBezTo>
                  <a:cubicBezTo>
                    <a:pt x="112090" y="243046"/>
                    <a:pt x="109485" y="208151"/>
                    <a:pt x="104172" y="173620"/>
                  </a:cubicBezTo>
                  <a:cubicBezTo>
                    <a:pt x="101753" y="157897"/>
                    <a:pt x="94037" y="143164"/>
                    <a:pt x="92597" y="127321"/>
                  </a:cubicBezTo>
                  <a:cubicBezTo>
                    <a:pt x="90152" y="100425"/>
                    <a:pt x="92597" y="40511"/>
                    <a:pt x="92597" y="23149"/>
                  </a:cubicBezTo>
                  <a:close/>
                </a:path>
              </a:pathLst>
            </a:custGeom>
            <a:solidFill>
              <a:srgbClr val="CC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134319" y="3703899"/>
              <a:ext cx="1828800" cy="1215342"/>
            </a:xfrm>
            <a:custGeom>
              <a:avLst/>
              <a:gdLst>
                <a:gd name="connsiteX0" fmla="*/ 69448 w 1828800"/>
                <a:gd name="connsiteY0" fmla="*/ 57873 h 1215342"/>
                <a:gd name="connsiteX1" fmla="*/ 69448 w 1828800"/>
                <a:gd name="connsiteY1" fmla="*/ 57873 h 1215342"/>
                <a:gd name="connsiteX2" fmla="*/ 162046 w 1828800"/>
                <a:gd name="connsiteY2" fmla="*/ 92597 h 1215342"/>
                <a:gd name="connsiteX3" fmla="*/ 196770 w 1828800"/>
                <a:gd name="connsiteY3" fmla="*/ 104172 h 1215342"/>
                <a:gd name="connsiteX4" fmla="*/ 231494 w 1828800"/>
                <a:gd name="connsiteY4" fmla="*/ 127321 h 1215342"/>
                <a:gd name="connsiteX5" fmla="*/ 300942 w 1828800"/>
                <a:gd name="connsiteY5" fmla="*/ 150471 h 1215342"/>
                <a:gd name="connsiteX6" fmla="*/ 335666 w 1828800"/>
                <a:gd name="connsiteY6" fmla="*/ 162045 h 1215342"/>
                <a:gd name="connsiteX7" fmla="*/ 370390 w 1828800"/>
                <a:gd name="connsiteY7" fmla="*/ 173620 h 1215342"/>
                <a:gd name="connsiteX8" fmla="*/ 544010 w 1828800"/>
                <a:gd name="connsiteY8" fmla="*/ 196769 h 1215342"/>
                <a:gd name="connsiteX9" fmla="*/ 856527 w 1828800"/>
                <a:gd name="connsiteY9" fmla="*/ 219919 h 1215342"/>
                <a:gd name="connsiteX10" fmla="*/ 1041722 w 1828800"/>
                <a:gd name="connsiteY10" fmla="*/ 231493 h 1215342"/>
                <a:gd name="connsiteX11" fmla="*/ 1122744 w 1828800"/>
                <a:gd name="connsiteY11" fmla="*/ 243068 h 1215342"/>
                <a:gd name="connsiteX12" fmla="*/ 1365813 w 1828800"/>
                <a:gd name="connsiteY12" fmla="*/ 219919 h 1215342"/>
                <a:gd name="connsiteX13" fmla="*/ 1446835 w 1828800"/>
                <a:gd name="connsiteY13" fmla="*/ 196769 h 1215342"/>
                <a:gd name="connsiteX14" fmla="*/ 1504709 w 1828800"/>
                <a:gd name="connsiteY14" fmla="*/ 185195 h 1215342"/>
                <a:gd name="connsiteX15" fmla="*/ 1643605 w 1828800"/>
                <a:gd name="connsiteY15" fmla="*/ 150471 h 1215342"/>
                <a:gd name="connsiteX16" fmla="*/ 1678329 w 1828800"/>
                <a:gd name="connsiteY16" fmla="*/ 138896 h 1215342"/>
                <a:gd name="connsiteX17" fmla="*/ 1713053 w 1828800"/>
                <a:gd name="connsiteY17" fmla="*/ 127321 h 1215342"/>
                <a:gd name="connsiteX18" fmla="*/ 1736203 w 1828800"/>
                <a:gd name="connsiteY18" fmla="*/ 104172 h 1215342"/>
                <a:gd name="connsiteX19" fmla="*/ 1770927 w 1828800"/>
                <a:gd name="connsiteY19" fmla="*/ 92597 h 1215342"/>
                <a:gd name="connsiteX20" fmla="*/ 1782501 w 1828800"/>
                <a:gd name="connsiteY20" fmla="*/ 57873 h 1215342"/>
                <a:gd name="connsiteX21" fmla="*/ 1782501 w 1828800"/>
                <a:gd name="connsiteY21" fmla="*/ 69448 h 1215342"/>
                <a:gd name="connsiteX22" fmla="*/ 1805651 w 1828800"/>
                <a:gd name="connsiteY22" fmla="*/ 254643 h 1215342"/>
                <a:gd name="connsiteX23" fmla="*/ 1828800 w 1828800"/>
                <a:gd name="connsiteY23" fmla="*/ 358815 h 1215342"/>
                <a:gd name="connsiteX24" fmla="*/ 1817225 w 1828800"/>
                <a:gd name="connsiteY24" fmla="*/ 520860 h 1215342"/>
                <a:gd name="connsiteX25" fmla="*/ 1805651 w 1828800"/>
                <a:gd name="connsiteY25" fmla="*/ 567159 h 1215342"/>
                <a:gd name="connsiteX26" fmla="*/ 1794076 w 1828800"/>
                <a:gd name="connsiteY26" fmla="*/ 636607 h 1215342"/>
                <a:gd name="connsiteX27" fmla="*/ 1759352 w 1828800"/>
                <a:gd name="connsiteY27" fmla="*/ 810228 h 1215342"/>
                <a:gd name="connsiteX28" fmla="*/ 1724628 w 1828800"/>
                <a:gd name="connsiteY28" fmla="*/ 833377 h 1215342"/>
                <a:gd name="connsiteX29" fmla="*/ 1689904 w 1828800"/>
                <a:gd name="connsiteY29" fmla="*/ 902825 h 1215342"/>
                <a:gd name="connsiteX30" fmla="*/ 1666754 w 1828800"/>
                <a:gd name="connsiteY30" fmla="*/ 925974 h 1215342"/>
                <a:gd name="connsiteX31" fmla="*/ 1643605 w 1828800"/>
                <a:gd name="connsiteY31" fmla="*/ 960698 h 1215342"/>
                <a:gd name="connsiteX32" fmla="*/ 1608881 w 1828800"/>
                <a:gd name="connsiteY32" fmla="*/ 983848 h 1215342"/>
                <a:gd name="connsiteX33" fmla="*/ 1574157 w 1828800"/>
                <a:gd name="connsiteY33" fmla="*/ 1018572 h 1215342"/>
                <a:gd name="connsiteX34" fmla="*/ 1504709 w 1828800"/>
                <a:gd name="connsiteY34" fmla="*/ 1053296 h 1215342"/>
                <a:gd name="connsiteX35" fmla="*/ 1481559 w 1828800"/>
                <a:gd name="connsiteY35" fmla="*/ 1076445 h 1215342"/>
                <a:gd name="connsiteX36" fmla="*/ 1412111 w 1828800"/>
                <a:gd name="connsiteY36" fmla="*/ 1099595 h 1215342"/>
                <a:gd name="connsiteX37" fmla="*/ 1342663 w 1828800"/>
                <a:gd name="connsiteY37" fmla="*/ 1122744 h 1215342"/>
                <a:gd name="connsiteX38" fmla="*/ 1238491 w 1828800"/>
                <a:gd name="connsiteY38" fmla="*/ 1157468 h 1215342"/>
                <a:gd name="connsiteX39" fmla="*/ 1203767 w 1828800"/>
                <a:gd name="connsiteY39" fmla="*/ 1169043 h 1215342"/>
                <a:gd name="connsiteX40" fmla="*/ 1157468 w 1828800"/>
                <a:gd name="connsiteY40" fmla="*/ 1180617 h 1215342"/>
                <a:gd name="connsiteX41" fmla="*/ 1122744 w 1828800"/>
                <a:gd name="connsiteY41" fmla="*/ 1192192 h 1215342"/>
                <a:gd name="connsiteX42" fmla="*/ 995423 w 1828800"/>
                <a:gd name="connsiteY42" fmla="*/ 1203767 h 1215342"/>
                <a:gd name="connsiteX43" fmla="*/ 914400 w 1828800"/>
                <a:gd name="connsiteY43" fmla="*/ 1215342 h 1215342"/>
                <a:gd name="connsiteX44" fmla="*/ 578734 w 1828800"/>
                <a:gd name="connsiteY44" fmla="*/ 1203767 h 1215342"/>
                <a:gd name="connsiteX45" fmla="*/ 509286 w 1828800"/>
                <a:gd name="connsiteY45" fmla="*/ 1180617 h 1215342"/>
                <a:gd name="connsiteX46" fmla="*/ 358815 w 1828800"/>
                <a:gd name="connsiteY46" fmla="*/ 1157468 h 1215342"/>
                <a:gd name="connsiteX47" fmla="*/ 254643 w 1828800"/>
                <a:gd name="connsiteY47" fmla="*/ 1122744 h 1215342"/>
                <a:gd name="connsiteX48" fmla="*/ 219919 w 1828800"/>
                <a:gd name="connsiteY48" fmla="*/ 1111169 h 1215342"/>
                <a:gd name="connsiteX49" fmla="*/ 150471 w 1828800"/>
                <a:gd name="connsiteY49" fmla="*/ 1064871 h 1215342"/>
                <a:gd name="connsiteX50" fmla="*/ 138896 w 1828800"/>
                <a:gd name="connsiteY50" fmla="*/ 1030147 h 1215342"/>
                <a:gd name="connsiteX51" fmla="*/ 92597 w 1828800"/>
                <a:gd name="connsiteY51" fmla="*/ 983848 h 1215342"/>
                <a:gd name="connsiteX52" fmla="*/ 81023 w 1828800"/>
                <a:gd name="connsiteY52" fmla="*/ 949124 h 1215342"/>
                <a:gd name="connsiteX53" fmla="*/ 57873 w 1828800"/>
                <a:gd name="connsiteY53" fmla="*/ 925974 h 1215342"/>
                <a:gd name="connsiteX54" fmla="*/ 46299 w 1828800"/>
                <a:gd name="connsiteY54" fmla="*/ 844952 h 1215342"/>
                <a:gd name="connsiteX55" fmla="*/ 34724 w 1828800"/>
                <a:gd name="connsiteY55" fmla="*/ 810228 h 1215342"/>
                <a:gd name="connsiteX56" fmla="*/ 23149 w 1828800"/>
                <a:gd name="connsiteY56" fmla="*/ 717630 h 1215342"/>
                <a:gd name="connsiteX57" fmla="*/ 0 w 1828800"/>
                <a:gd name="connsiteY57" fmla="*/ 544010 h 1215342"/>
                <a:gd name="connsiteX58" fmla="*/ 34724 w 1828800"/>
                <a:gd name="connsiteY58" fmla="*/ 0 h 1215342"/>
                <a:gd name="connsiteX59" fmla="*/ 46299 w 1828800"/>
                <a:gd name="connsiteY59" fmla="*/ 34724 h 1215342"/>
                <a:gd name="connsiteX60" fmla="*/ 69448 w 1828800"/>
                <a:gd name="connsiteY60" fmla="*/ 57873 h 121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828800" h="1215342">
                  <a:moveTo>
                    <a:pt x="69448" y="57873"/>
                  </a:moveTo>
                  <a:lnTo>
                    <a:pt x="69448" y="57873"/>
                  </a:lnTo>
                  <a:lnTo>
                    <a:pt x="162046" y="92597"/>
                  </a:lnTo>
                  <a:cubicBezTo>
                    <a:pt x="173512" y="96767"/>
                    <a:pt x="185857" y="98716"/>
                    <a:pt x="196770" y="104172"/>
                  </a:cubicBezTo>
                  <a:cubicBezTo>
                    <a:pt x="209212" y="110393"/>
                    <a:pt x="218782" y="121671"/>
                    <a:pt x="231494" y="127321"/>
                  </a:cubicBezTo>
                  <a:cubicBezTo>
                    <a:pt x="253792" y="137231"/>
                    <a:pt x="277793" y="142755"/>
                    <a:pt x="300942" y="150471"/>
                  </a:cubicBezTo>
                  <a:lnTo>
                    <a:pt x="335666" y="162045"/>
                  </a:lnTo>
                  <a:cubicBezTo>
                    <a:pt x="347241" y="165903"/>
                    <a:pt x="358426" y="171227"/>
                    <a:pt x="370390" y="173620"/>
                  </a:cubicBezTo>
                  <a:cubicBezTo>
                    <a:pt x="466285" y="192800"/>
                    <a:pt x="408688" y="183238"/>
                    <a:pt x="544010" y="196769"/>
                  </a:cubicBezTo>
                  <a:cubicBezTo>
                    <a:pt x="678464" y="230383"/>
                    <a:pt x="563341" y="204884"/>
                    <a:pt x="856527" y="219919"/>
                  </a:cubicBezTo>
                  <a:cubicBezTo>
                    <a:pt x="918298" y="223087"/>
                    <a:pt x="979990" y="227635"/>
                    <a:pt x="1041722" y="231493"/>
                  </a:cubicBezTo>
                  <a:cubicBezTo>
                    <a:pt x="1068729" y="235351"/>
                    <a:pt x="1095462" y="243068"/>
                    <a:pt x="1122744" y="243068"/>
                  </a:cubicBezTo>
                  <a:cubicBezTo>
                    <a:pt x="1201914" y="243068"/>
                    <a:pt x="1286843" y="235713"/>
                    <a:pt x="1365813" y="219919"/>
                  </a:cubicBezTo>
                  <a:cubicBezTo>
                    <a:pt x="1474072" y="198267"/>
                    <a:pt x="1358575" y="218833"/>
                    <a:pt x="1446835" y="196769"/>
                  </a:cubicBezTo>
                  <a:cubicBezTo>
                    <a:pt x="1465921" y="191998"/>
                    <a:pt x="1485353" y="188714"/>
                    <a:pt x="1504709" y="185195"/>
                  </a:cubicBezTo>
                  <a:cubicBezTo>
                    <a:pt x="1607570" y="166493"/>
                    <a:pt x="1542178" y="184280"/>
                    <a:pt x="1643605" y="150471"/>
                  </a:cubicBezTo>
                  <a:lnTo>
                    <a:pt x="1678329" y="138896"/>
                  </a:lnTo>
                  <a:lnTo>
                    <a:pt x="1713053" y="127321"/>
                  </a:lnTo>
                  <a:cubicBezTo>
                    <a:pt x="1720770" y="119605"/>
                    <a:pt x="1726845" y="109787"/>
                    <a:pt x="1736203" y="104172"/>
                  </a:cubicBezTo>
                  <a:cubicBezTo>
                    <a:pt x="1746665" y="97895"/>
                    <a:pt x="1763305" y="102124"/>
                    <a:pt x="1770927" y="92597"/>
                  </a:cubicBezTo>
                  <a:cubicBezTo>
                    <a:pt x="1783437" y="76959"/>
                    <a:pt x="1782501" y="22046"/>
                    <a:pt x="1782501" y="57873"/>
                  </a:cubicBezTo>
                  <a:lnTo>
                    <a:pt x="1782501" y="69448"/>
                  </a:lnTo>
                  <a:cubicBezTo>
                    <a:pt x="1804930" y="338586"/>
                    <a:pt x="1779544" y="124104"/>
                    <a:pt x="1805651" y="254643"/>
                  </a:cubicBezTo>
                  <a:cubicBezTo>
                    <a:pt x="1826022" y="356498"/>
                    <a:pt x="1806273" y="291236"/>
                    <a:pt x="1828800" y="358815"/>
                  </a:cubicBezTo>
                  <a:cubicBezTo>
                    <a:pt x="1824942" y="412830"/>
                    <a:pt x="1823205" y="467039"/>
                    <a:pt x="1817225" y="520860"/>
                  </a:cubicBezTo>
                  <a:cubicBezTo>
                    <a:pt x="1815468" y="536671"/>
                    <a:pt x="1808771" y="551560"/>
                    <a:pt x="1805651" y="567159"/>
                  </a:cubicBezTo>
                  <a:cubicBezTo>
                    <a:pt x="1801048" y="590172"/>
                    <a:pt x="1797178" y="613344"/>
                    <a:pt x="1794076" y="636607"/>
                  </a:cubicBezTo>
                  <a:cubicBezTo>
                    <a:pt x="1793394" y="641724"/>
                    <a:pt x="1784059" y="793757"/>
                    <a:pt x="1759352" y="810228"/>
                  </a:cubicBezTo>
                  <a:lnTo>
                    <a:pt x="1724628" y="833377"/>
                  </a:lnTo>
                  <a:cubicBezTo>
                    <a:pt x="1712403" y="870051"/>
                    <a:pt x="1715546" y="870773"/>
                    <a:pt x="1689904" y="902825"/>
                  </a:cubicBezTo>
                  <a:cubicBezTo>
                    <a:pt x="1683087" y="911346"/>
                    <a:pt x="1673571" y="917453"/>
                    <a:pt x="1666754" y="925974"/>
                  </a:cubicBezTo>
                  <a:cubicBezTo>
                    <a:pt x="1658064" y="936837"/>
                    <a:pt x="1653441" y="950861"/>
                    <a:pt x="1643605" y="960698"/>
                  </a:cubicBezTo>
                  <a:cubicBezTo>
                    <a:pt x="1633768" y="970535"/>
                    <a:pt x="1619568" y="974942"/>
                    <a:pt x="1608881" y="983848"/>
                  </a:cubicBezTo>
                  <a:cubicBezTo>
                    <a:pt x="1596306" y="994327"/>
                    <a:pt x="1586732" y="1008093"/>
                    <a:pt x="1574157" y="1018572"/>
                  </a:cubicBezTo>
                  <a:cubicBezTo>
                    <a:pt x="1544241" y="1043502"/>
                    <a:pt x="1539510" y="1041695"/>
                    <a:pt x="1504709" y="1053296"/>
                  </a:cubicBezTo>
                  <a:cubicBezTo>
                    <a:pt x="1496992" y="1061012"/>
                    <a:pt x="1491320" y="1071565"/>
                    <a:pt x="1481559" y="1076445"/>
                  </a:cubicBezTo>
                  <a:cubicBezTo>
                    <a:pt x="1459734" y="1087358"/>
                    <a:pt x="1435260" y="1091879"/>
                    <a:pt x="1412111" y="1099595"/>
                  </a:cubicBezTo>
                  <a:lnTo>
                    <a:pt x="1342663" y="1122744"/>
                  </a:lnTo>
                  <a:lnTo>
                    <a:pt x="1238491" y="1157468"/>
                  </a:lnTo>
                  <a:cubicBezTo>
                    <a:pt x="1226916" y="1161326"/>
                    <a:pt x="1215604" y="1166084"/>
                    <a:pt x="1203767" y="1169043"/>
                  </a:cubicBezTo>
                  <a:cubicBezTo>
                    <a:pt x="1188334" y="1172901"/>
                    <a:pt x="1172764" y="1176247"/>
                    <a:pt x="1157468" y="1180617"/>
                  </a:cubicBezTo>
                  <a:cubicBezTo>
                    <a:pt x="1145737" y="1183969"/>
                    <a:pt x="1134822" y="1190466"/>
                    <a:pt x="1122744" y="1192192"/>
                  </a:cubicBezTo>
                  <a:cubicBezTo>
                    <a:pt x="1080557" y="1198219"/>
                    <a:pt x="1037778" y="1199061"/>
                    <a:pt x="995423" y="1203767"/>
                  </a:cubicBezTo>
                  <a:cubicBezTo>
                    <a:pt x="968308" y="1206780"/>
                    <a:pt x="941408" y="1211484"/>
                    <a:pt x="914400" y="1215342"/>
                  </a:cubicBezTo>
                  <a:cubicBezTo>
                    <a:pt x="802511" y="1211484"/>
                    <a:pt x="690280" y="1213328"/>
                    <a:pt x="578734" y="1203767"/>
                  </a:cubicBezTo>
                  <a:cubicBezTo>
                    <a:pt x="554422" y="1201683"/>
                    <a:pt x="533214" y="1185402"/>
                    <a:pt x="509286" y="1180617"/>
                  </a:cubicBezTo>
                  <a:cubicBezTo>
                    <a:pt x="420911" y="1162943"/>
                    <a:pt x="470934" y="1171483"/>
                    <a:pt x="358815" y="1157468"/>
                  </a:cubicBezTo>
                  <a:lnTo>
                    <a:pt x="254643" y="1122744"/>
                  </a:lnTo>
                  <a:cubicBezTo>
                    <a:pt x="243068" y="1118886"/>
                    <a:pt x="230071" y="1117937"/>
                    <a:pt x="219919" y="1111169"/>
                  </a:cubicBezTo>
                  <a:lnTo>
                    <a:pt x="150471" y="1064871"/>
                  </a:lnTo>
                  <a:cubicBezTo>
                    <a:pt x="146613" y="1053296"/>
                    <a:pt x="145988" y="1040075"/>
                    <a:pt x="138896" y="1030147"/>
                  </a:cubicBezTo>
                  <a:cubicBezTo>
                    <a:pt x="126210" y="1012387"/>
                    <a:pt x="92597" y="983848"/>
                    <a:pt x="92597" y="983848"/>
                  </a:cubicBezTo>
                  <a:cubicBezTo>
                    <a:pt x="88739" y="972273"/>
                    <a:pt x="87300" y="959586"/>
                    <a:pt x="81023" y="949124"/>
                  </a:cubicBezTo>
                  <a:cubicBezTo>
                    <a:pt x="75408" y="939766"/>
                    <a:pt x="61324" y="936327"/>
                    <a:pt x="57873" y="925974"/>
                  </a:cubicBezTo>
                  <a:cubicBezTo>
                    <a:pt x="49246" y="900092"/>
                    <a:pt x="51649" y="871704"/>
                    <a:pt x="46299" y="844952"/>
                  </a:cubicBezTo>
                  <a:cubicBezTo>
                    <a:pt x="43906" y="832988"/>
                    <a:pt x="38582" y="821803"/>
                    <a:pt x="34724" y="810228"/>
                  </a:cubicBezTo>
                  <a:cubicBezTo>
                    <a:pt x="30866" y="779362"/>
                    <a:pt x="26405" y="748565"/>
                    <a:pt x="23149" y="717630"/>
                  </a:cubicBezTo>
                  <a:cubicBezTo>
                    <a:pt x="6585" y="560266"/>
                    <a:pt x="23236" y="636953"/>
                    <a:pt x="0" y="544010"/>
                  </a:cubicBezTo>
                  <a:cubicBezTo>
                    <a:pt x="24985" y="69283"/>
                    <a:pt x="6935" y="250090"/>
                    <a:pt x="34724" y="0"/>
                  </a:cubicBezTo>
                  <a:cubicBezTo>
                    <a:pt x="38582" y="11575"/>
                    <a:pt x="38677" y="25197"/>
                    <a:pt x="46299" y="34724"/>
                  </a:cubicBezTo>
                  <a:cubicBezTo>
                    <a:pt x="55609" y="46362"/>
                    <a:pt x="88793" y="61758"/>
                    <a:pt x="69448" y="578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122744" y="4236334"/>
              <a:ext cx="1817226" cy="185195"/>
            </a:xfrm>
            <a:custGeom>
              <a:avLst/>
              <a:gdLst>
                <a:gd name="connsiteX0" fmla="*/ 0 w 1817226"/>
                <a:gd name="connsiteY0" fmla="*/ 0 h 185195"/>
                <a:gd name="connsiteX1" fmla="*/ 115747 w 1817226"/>
                <a:gd name="connsiteY1" fmla="*/ 46299 h 185195"/>
                <a:gd name="connsiteX2" fmla="*/ 208345 w 1817226"/>
                <a:gd name="connsiteY2" fmla="*/ 69448 h 185195"/>
                <a:gd name="connsiteX3" fmla="*/ 277793 w 1817226"/>
                <a:gd name="connsiteY3" fmla="*/ 92598 h 185195"/>
                <a:gd name="connsiteX4" fmla="*/ 335666 w 1817226"/>
                <a:gd name="connsiteY4" fmla="*/ 104172 h 185195"/>
                <a:gd name="connsiteX5" fmla="*/ 416689 w 1817226"/>
                <a:gd name="connsiteY5" fmla="*/ 115747 h 185195"/>
                <a:gd name="connsiteX6" fmla="*/ 462988 w 1817226"/>
                <a:gd name="connsiteY6" fmla="*/ 127322 h 185195"/>
                <a:gd name="connsiteX7" fmla="*/ 671332 w 1817226"/>
                <a:gd name="connsiteY7" fmla="*/ 138896 h 185195"/>
                <a:gd name="connsiteX8" fmla="*/ 879676 w 1817226"/>
                <a:gd name="connsiteY8" fmla="*/ 162046 h 185195"/>
                <a:gd name="connsiteX9" fmla="*/ 1041722 w 1817226"/>
                <a:gd name="connsiteY9" fmla="*/ 173620 h 185195"/>
                <a:gd name="connsiteX10" fmla="*/ 1134319 w 1817226"/>
                <a:gd name="connsiteY10" fmla="*/ 185195 h 185195"/>
                <a:gd name="connsiteX11" fmla="*/ 1331089 w 1817226"/>
                <a:gd name="connsiteY11" fmla="*/ 173620 h 185195"/>
                <a:gd name="connsiteX12" fmla="*/ 1377388 w 1817226"/>
                <a:gd name="connsiteY12" fmla="*/ 162046 h 185195"/>
                <a:gd name="connsiteX13" fmla="*/ 1481560 w 1817226"/>
                <a:gd name="connsiteY13" fmla="*/ 150471 h 185195"/>
                <a:gd name="connsiteX14" fmla="*/ 1516284 w 1817226"/>
                <a:gd name="connsiteY14" fmla="*/ 138896 h 185195"/>
                <a:gd name="connsiteX15" fmla="*/ 1666755 w 1817226"/>
                <a:gd name="connsiteY15" fmla="*/ 115747 h 185195"/>
                <a:gd name="connsiteX16" fmla="*/ 1736203 w 1817226"/>
                <a:gd name="connsiteY16" fmla="*/ 92598 h 185195"/>
                <a:gd name="connsiteX17" fmla="*/ 1794076 w 1817226"/>
                <a:gd name="connsiteY17" fmla="*/ 57874 h 185195"/>
                <a:gd name="connsiteX18" fmla="*/ 1817226 w 1817226"/>
                <a:gd name="connsiteY18" fmla="*/ 34724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7226" h="185195">
                  <a:moveTo>
                    <a:pt x="0" y="0"/>
                  </a:moveTo>
                  <a:cubicBezTo>
                    <a:pt x="194035" y="32340"/>
                    <a:pt x="-36096" y="-16968"/>
                    <a:pt x="115747" y="46299"/>
                  </a:cubicBezTo>
                  <a:cubicBezTo>
                    <a:pt x="145116" y="58536"/>
                    <a:pt x="178162" y="59387"/>
                    <a:pt x="208345" y="69448"/>
                  </a:cubicBezTo>
                  <a:cubicBezTo>
                    <a:pt x="231494" y="77165"/>
                    <a:pt x="253865" y="87813"/>
                    <a:pt x="277793" y="92598"/>
                  </a:cubicBezTo>
                  <a:cubicBezTo>
                    <a:pt x="297084" y="96456"/>
                    <a:pt x="316261" y="100938"/>
                    <a:pt x="335666" y="104172"/>
                  </a:cubicBezTo>
                  <a:cubicBezTo>
                    <a:pt x="362577" y="108657"/>
                    <a:pt x="389847" y="110867"/>
                    <a:pt x="416689" y="115747"/>
                  </a:cubicBezTo>
                  <a:cubicBezTo>
                    <a:pt x="432340" y="118593"/>
                    <a:pt x="447145" y="125882"/>
                    <a:pt x="462988" y="127322"/>
                  </a:cubicBezTo>
                  <a:cubicBezTo>
                    <a:pt x="532257" y="133619"/>
                    <a:pt x="601884" y="135038"/>
                    <a:pt x="671332" y="138896"/>
                  </a:cubicBezTo>
                  <a:cubicBezTo>
                    <a:pt x="777372" y="154045"/>
                    <a:pt x="752006" y="151833"/>
                    <a:pt x="879676" y="162046"/>
                  </a:cubicBezTo>
                  <a:lnTo>
                    <a:pt x="1041722" y="173620"/>
                  </a:lnTo>
                  <a:cubicBezTo>
                    <a:pt x="1072700" y="176436"/>
                    <a:pt x="1103453" y="181337"/>
                    <a:pt x="1134319" y="185195"/>
                  </a:cubicBezTo>
                  <a:cubicBezTo>
                    <a:pt x="1199909" y="181337"/>
                    <a:pt x="1265682" y="179849"/>
                    <a:pt x="1331089" y="173620"/>
                  </a:cubicBezTo>
                  <a:cubicBezTo>
                    <a:pt x="1346925" y="172112"/>
                    <a:pt x="1361665" y="164465"/>
                    <a:pt x="1377388" y="162046"/>
                  </a:cubicBezTo>
                  <a:cubicBezTo>
                    <a:pt x="1411919" y="156734"/>
                    <a:pt x="1446836" y="154329"/>
                    <a:pt x="1481560" y="150471"/>
                  </a:cubicBezTo>
                  <a:cubicBezTo>
                    <a:pt x="1493135" y="146613"/>
                    <a:pt x="1504249" y="140902"/>
                    <a:pt x="1516284" y="138896"/>
                  </a:cubicBezTo>
                  <a:cubicBezTo>
                    <a:pt x="1620225" y="121573"/>
                    <a:pt x="1593866" y="137614"/>
                    <a:pt x="1666755" y="115747"/>
                  </a:cubicBezTo>
                  <a:cubicBezTo>
                    <a:pt x="1690127" y="108735"/>
                    <a:pt x="1736203" y="92598"/>
                    <a:pt x="1736203" y="92598"/>
                  </a:cubicBezTo>
                  <a:cubicBezTo>
                    <a:pt x="1794856" y="33943"/>
                    <a:pt x="1718950" y="102949"/>
                    <a:pt x="1794076" y="57874"/>
                  </a:cubicBezTo>
                  <a:cubicBezTo>
                    <a:pt x="1803434" y="52259"/>
                    <a:pt x="1817226" y="34724"/>
                    <a:pt x="1817226" y="34724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025551" y="3946967"/>
              <a:ext cx="34743" cy="983848"/>
            </a:xfrm>
            <a:custGeom>
              <a:avLst/>
              <a:gdLst>
                <a:gd name="connsiteX0" fmla="*/ 34743 w 34743"/>
                <a:gd name="connsiteY0" fmla="*/ 0 h 983848"/>
                <a:gd name="connsiteX1" fmla="*/ 23168 w 34743"/>
                <a:gd name="connsiteY1" fmla="*/ 312517 h 983848"/>
                <a:gd name="connsiteX2" fmla="*/ 11593 w 34743"/>
                <a:gd name="connsiteY2" fmla="*/ 428263 h 983848"/>
                <a:gd name="connsiteX3" fmla="*/ 19 w 34743"/>
                <a:gd name="connsiteY3" fmla="*/ 983848 h 98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43" h="983848">
                  <a:moveTo>
                    <a:pt x="34743" y="0"/>
                  </a:moveTo>
                  <a:cubicBezTo>
                    <a:pt x="30885" y="104172"/>
                    <a:pt x="28795" y="208425"/>
                    <a:pt x="23168" y="312517"/>
                  </a:cubicBezTo>
                  <a:cubicBezTo>
                    <a:pt x="21075" y="351235"/>
                    <a:pt x="13207" y="389522"/>
                    <a:pt x="11593" y="428263"/>
                  </a:cubicBezTo>
                  <a:cubicBezTo>
                    <a:pt x="-996" y="730401"/>
                    <a:pt x="19" y="767808"/>
                    <a:pt x="19" y="983848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57784" y="3935392"/>
              <a:ext cx="11796" cy="462988"/>
            </a:xfrm>
            <a:custGeom>
              <a:avLst/>
              <a:gdLst>
                <a:gd name="connsiteX0" fmla="*/ 221 w 11796"/>
                <a:gd name="connsiteY0" fmla="*/ 0 h 462988"/>
                <a:gd name="connsiteX1" fmla="*/ 11796 w 11796"/>
                <a:gd name="connsiteY1" fmla="*/ 104173 h 462988"/>
                <a:gd name="connsiteX2" fmla="*/ 221 w 11796"/>
                <a:gd name="connsiteY2" fmla="*/ 416689 h 462988"/>
                <a:gd name="connsiteX3" fmla="*/ 221 w 11796"/>
                <a:gd name="connsiteY3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6" h="462988">
                  <a:moveTo>
                    <a:pt x="221" y="0"/>
                  </a:moveTo>
                  <a:cubicBezTo>
                    <a:pt x="4079" y="34724"/>
                    <a:pt x="11796" y="69235"/>
                    <a:pt x="11796" y="104173"/>
                  </a:cubicBezTo>
                  <a:cubicBezTo>
                    <a:pt x="11796" y="208416"/>
                    <a:pt x="3582" y="312500"/>
                    <a:pt x="221" y="416689"/>
                  </a:cubicBezTo>
                  <a:cubicBezTo>
                    <a:pt x="-277" y="432114"/>
                    <a:pt x="221" y="447555"/>
                    <a:pt x="221" y="4629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527858" y="3900668"/>
              <a:ext cx="46299" cy="462988"/>
            </a:xfrm>
            <a:custGeom>
              <a:avLst/>
              <a:gdLst>
                <a:gd name="connsiteX0" fmla="*/ 23150 w 46299"/>
                <a:gd name="connsiteY0" fmla="*/ 0 h 462988"/>
                <a:gd name="connsiteX1" fmla="*/ 34724 w 46299"/>
                <a:gd name="connsiteY1" fmla="*/ 57874 h 462988"/>
                <a:gd name="connsiteX2" fmla="*/ 46299 w 46299"/>
                <a:gd name="connsiteY2" fmla="*/ 104173 h 462988"/>
                <a:gd name="connsiteX3" fmla="*/ 34724 w 46299"/>
                <a:gd name="connsiteY3" fmla="*/ 219919 h 462988"/>
                <a:gd name="connsiteX4" fmla="*/ 0 w 46299"/>
                <a:gd name="connsiteY4" fmla="*/ 347241 h 462988"/>
                <a:gd name="connsiteX5" fmla="*/ 0 w 46299"/>
                <a:gd name="connsiteY5" fmla="*/ 462988 h 4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99" h="462988">
                  <a:moveTo>
                    <a:pt x="23150" y="0"/>
                  </a:moveTo>
                  <a:cubicBezTo>
                    <a:pt x="27008" y="19291"/>
                    <a:pt x="30456" y="38669"/>
                    <a:pt x="34724" y="57874"/>
                  </a:cubicBezTo>
                  <a:cubicBezTo>
                    <a:pt x="38175" y="73403"/>
                    <a:pt x="46299" y="88265"/>
                    <a:pt x="46299" y="104173"/>
                  </a:cubicBezTo>
                  <a:cubicBezTo>
                    <a:pt x="46299" y="142947"/>
                    <a:pt x="40620" y="181595"/>
                    <a:pt x="34724" y="219919"/>
                  </a:cubicBezTo>
                  <a:cubicBezTo>
                    <a:pt x="23102" y="295465"/>
                    <a:pt x="0" y="215065"/>
                    <a:pt x="0" y="347241"/>
                  </a:cubicBezTo>
                  <a:lnTo>
                    <a:pt x="0" y="462988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372810" y="4433104"/>
              <a:ext cx="24094" cy="405114"/>
            </a:xfrm>
            <a:custGeom>
              <a:avLst/>
              <a:gdLst>
                <a:gd name="connsiteX0" fmla="*/ 0 w 24094"/>
                <a:gd name="connsiteY0" fmla="*/ 0 h 405114"/>
                <a:gd name="connsiteX1" fmla="*/ 23149 w 24094"/>
                <a:gd name="connsiteY1" fmla="*/ 219919 h 405114"/>
                <a:gd name="connsiteX2" fmla="*/ 23149 w 24094"/>
                <a:gd name="connsiteY2" fmla="*/ 405114 h 40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94" h="405114">
                  <a:moveTo>
                    <a:pt x="0" y="0"/>
                  </a:moveTo>
                  <a:cubicBezTo>
                    <a:pt x="15505" y="93028"/>
                    <a:pt x="19078" y="101867"/>
                    <a:pt x="23149" y="219919"/>
                  </a:cubicBezTo>
                  <a:cubicBezTo>
                    <a:pt x="25276" y="281614"/>
                    <a:pt x="23149" y="343382"/>
                    <a:pt x="23149" y="40511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730946" y="4398380"/>
              <a:ext cx="12254" cy="289367"/>
            </a:xfrm>
            <a:custGeom>
              <a:avLst/>
              <a:gdLst>
                <a:gd name="connsiteX0" fmla="*/ 12254 w 12254"/>
                <a:gd name="connsiteY0" fmla="*/ 0 h 289367"/>
                <a:gd name="connsiteX1" fmla="*/ 679 w 12254"/>
                <a:gd name="connsiteY1" fmla="*/ 289367 h 28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4" h="289367">
                  <a:moveTo>
                    <a:pt x="12254" y="0"/>
                  </a:moveTo>
                  <a:cubicBezTo>
                    <a:pt x="-4211" y="181114"/>
                    <a:pt x="679" y="84706"/>
                    <a:pt x="679" y="28936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646222" y="4398380"/>
              <a:ext cx="43682" cy="474562"/>
            </a:xfrm>
            <a:custGeom>
              <a:avLst/>
              <a:gdLst>
                <a:gd name="connsiteX0" fmla="*/ 43682 w 43682"/>
                <a:gd name="connsiteY0" fmla="*/ 0 h 474562"/>
                <a:gd name="connsiteX1" fmla="*/ 20532 w 43682"/>
                <a:gd name="connsiteY1" fmla="*/ 462987 h 474562"/>
                <a:gd name="connsiteX2" fmla="*/ 20532 w 43682"/>
                <a:gd name="connsiteY2" fmla="*/ 474562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82" h="474562">
                  <a:moveTo>
                    <a:pt x="43682" y="0"/>
                  </a:moveTo>
                  <a:cubicBezTo>
                    <a:pt x="-28996" y="218033"/>
                    <a:pt x="8142" y="66495"/>
                    <a:pt x="20532" y="462987"/>
                  </a:cubicBezTo>
                  <a:cubicBezTo>
                    <a:pt x="20653" y="466843"/>
                    <a:pt x="20532" y="470704"/>
                    <a:pt x="20532" y="47456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284577" y="4328932"/>
              <a:ext cx="34937" cy="439838"/>
            </a:xfrm>
            <a:custGeom>
              <a:avLst/>
              <a:gdLst>
                <a:gd name="connsiteX0" fmla="*/ 11788 w 34937"/>
                <a:gd name="connsiteY0" fmla="*/ 0 h 439838"/>
                <a:gd name="connsiteX1" fmla="*/ 11788 w 34937"/>
                <a:gd name="connsiteY1" fmla="*/ 335665 h 439838"/>
                <a:gd name="connsiteX2" fmla="*/ 23362 w 34937"/>
                <a:gd name="connsiteY2" fmla="*/ 381964 h 439838"/>
                <a:gd name="connsiteX3" fmla="*/ 34937 w 34937"/>
                <a:gd name="connsiteY3" fmla="*/ 439838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7" h="439838">
                  <a:moveTo>
                    <a:pt x="11788" y="0"/>
                  </a:moveTo>
                  <a:cubicBezTo>
                    <a:pt x="-603" y="173476"/>
                    <a:pt x="-6941" y="157736"/>
                    <a:pt x="11788" y="335665"/>
                  </a:cubicBezTo>
                  <a:cubicBezTo>
                    <a:pt x="13453" y="351486"/>
                    <a:pt x="19911" y="366435"/>
                    <a:pt x="23362" y="381964"/>
                  </a:cubicBezTo>
                  <a:cubicBezTo>
                    <a:pt x="27630" y="401169"/>
                    <a:pt x="34937" y="439838"/>
                    <a:pt x="34937" y="43983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1406546" y="1485900"/>
            <a:ext cx="870718" cy="3657600"/>
            <a:chOff x="386582" y="1485900"/>
            <a:chExt cx="870718" cy="3657600"/>
          </a:xfrm>
        </p:grpSpPr>
        <p:grpSp>
          <p:nvGrpSpPr>
            <p:cNvPr id="155" name="Group 154"/>
            <p:cNvGrpSpPr/>
            <p:nvPr/>
          </p:nvGrpSpPr>
          <p:grpSpPr>
            <a:xfrm>
              <a:off x="386582" y="1485900"/>
              <a:ext cx="870718" cy="360746"/>
              <a:chOff x="775504" y="3044142"/>
              <a:chExt cx="7768031" cy="2247419"/>
            </a:xfrm>
          </p:grpSpPr>
          <p:grpSp>
            <p:nvGrpSpPr>
              <p:cNvPr id="291" name="Group 290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302" name="Rectangle 301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ounded Rectangle 302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14">
                  <p14:nvContentPartPr>
                    <p14:cNvPr id="304" name="Ink 303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3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292" name="Freeform 291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Freeform 292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Freeform 293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5" name="Freeform 294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6" name="Freeform 295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7" name="Freeform 296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8" name="Freeform 297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9" name="Freeform 298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0" name="Freeform 299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1" name="Freeform 300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6" name="Group 155"/>
            <p:cNvGrpSpPr/>
            <p:nvPr/>
          </p:nvGrpSpPr>
          <p:grpSpPr>
            <a:xfrm>
              <a:off x="386582" y="1852217"/>
              <a:ext cx="870718" cy="360746"/>
              <a:chOff x="775504" y="3044142"/>
              <a:chExt cx="7768031" cy="2247419"/>
            </a:xfrm>
          </p:grpSpPr>
          <p:grpSp>
            <p:nvGrpSpPr>
              <p:cNvPr id="277" name="Group 276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288" name="Rectangle 287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ounded Rectangle 288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15">
                  <p14:nvContentPartPr>
                    <p14:cNvPr id="290" name="Ink 289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83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278" name="Freeform 277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Freeform 278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Freeform 279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1" name="Freeform 280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2" name="Freeform 281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3" name="Freeform 282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4" name="Freeform 283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5" name="Freeform 284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6" name="Freeform 285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7" name="Freeform 286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386582" y="2218534"/>
              <a:ext cx="870718" cy="360746"/>
              <a:chOff x="775504" y="3044142"/>
              <a:chExt cx="7768031" cy="2247419"/>
            </a:xfrm>
          </p:grpSpPr>
          <p:grpSp>
            <p:nvGrpSpPr>
              <p:cNvPr id="263" name="Group 262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274" name="Rectangle 273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ounded Rectangle 274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16">
                  <p14:nvContentPartPr>
                    <p14:cNvPr id="276" name="Ink 275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852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264" name="Freeform 263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Freeform 264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Freeform 265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7" name="Freeform 266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8" name="Freeform 267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9" name="Freeform 268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0" name="Freeform 269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1" name="Freeform 270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2" name="Freeform 271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3" name="Freeform 272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386582" y="2584851"/>
              <a:ext cx="870718" cy="360746"/>
              <a:chOff x="775504" y="3044142"/>
              <a:chExt cx="7768031" cy="2247419"/>
            </a:xfrm>
          </p:grpSpPr>
          <p:grpSp>
            <p:nvGrpSpPr>
              <p:cNvPr id="249" name="Group 248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260" name="Rectangle 259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ounded Rectangle 260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17">
                  <p14:nvContentPartPr>
                    <p14:cNvPr id="262" name="Ink 261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10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250" name="Freeform 249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Freeform 250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Freeform 251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3" name="Freeform 252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4" name="Freeform 253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6" name="Freeform 255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7" name="Freeform 256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8" name="Freeform 257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9" name="Freeform 258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386582" y="2951168"/>
              <a:ext cx="870718" cy="360746"/>
              <a:chOff x="775504" y="3044142"/>
              <a:chExt cx="7768031" cy="2247419"/>
            </a:xfrm>
          </p:grpSpPr>
          <p:grpSp>
            <p:nvGrpSpPr>
              <p:cNvPr id="235" name="Group 234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246" name="Rectangle 245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ounded Rectangle 246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18">
                  <p14:nvContentPartPr>
                    <p14:cNvPr id="248" name="Ink 247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123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236" name="Freeform 235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Freeform 236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Freeform 237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9" name="Freeform 238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0" name="Freeform 239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1" name="Freeform 240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2" name="Freeform 241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3" name="Freeform 242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4" name="Freeform 243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5" name="Freeform 244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0" name="Group 159"/>
            <p:cNvGrpSpPr/>
            <p:nvPr/>
          </p:nvGrpSpPr>
          <p:grpSpPr>
            <a:xfrm>
              <a:off x="386582" y="3317485"/>
              <a:ext cx="870718" cy="360746"/>
              <a:chOff x="775504" y="3044142"/>
              <a:chExt cx="7768031" cy="2247419"/>
            </a:xfrm>
          </p:grpSpPr>
          <p:grpSp>
            <p:nvGrpSpPr>
              <p:cNvPr id="221" name="Group 220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232" name="Rectangle 231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Rounded Rectangle 232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19">
                  <p14:nvContentPartPr>
                    <p14:cNvPr id="234" name="Ink 233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13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222" name="Freeform 221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Freeform 222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Freeform 223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5" name="Freeform 224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6" name="Freeform 225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7" name="Freeform 226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8" name="Freeform 227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9" name="Freeform 228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0" name="Freeform 229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1" name="Freeform 230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386582" y="3683802"/>
              <a:ext cx="870718" cy="360746"/>
              <a:chOff x="775504" y="3044142"/>
              <a:chExt cx="7768031" cy="2247419"/>
            </a:xfrm>
          </p:grpSpPr>
          <p:grpSp>
            <p:nvGrpSpPr>
              <p:cNvPr id="207" name="Group 206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218" name="Rectangle 217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ounded Rectangle 218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0">
                  <p14:nvContentPartPr>
                    <p14:cNvPr id="220" name="Ink 219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153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208" name="Freeform 207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386582" y="4050119"/>
              <a:ext cx="870718" cy="360746"/>
              <a:chOff x="775504" y="3044142"/>
              <a:chExt cx="7768031" cy="2247419"/>
            </a:xfrm>
          </p:grpSpPr>
          <p:grpSp>
            <p:nvGrpSpPr>
              <p:cNvPr id="193" name="Group 192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204" name="Rectangle 203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ounded Rectangle 204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1">
                  <p14:nvContentPartPr>
                    <p14:cNvPr id="206" name="Ink 205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866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194" name="Freeform 193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386582" y="4416436"/>
              <a:ext cx="870718" cy="360746"/>
              <a:chOff x="775504" y="3044142"/>
              <a:chExt cx="7768031" cy="2247419"/>
            </a:xfrm>
          </p:grpSpPr>
          <p:grpSp>
            <p:nvGrpSpPr>
              <p:cNvPr id="179" name="Group 178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190" name="Rectangle 189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ounded Rectangle 190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2">
                  <p14:nvContentPartPr>
                    <p14:cNvPr id="192" name="Ink 191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880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180" name="Freeform 179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386582" y="4782754"/>
              <a:ext cx="870718" cy="360746"/>
              <a:chOff x="775504" y="3044142"/>
              <a:chExt cx="7768031" cy="2247419"/>
            </a:xfrm>
          </p:grpSpPr>
          <p:grpSp>
            <p:nvGrpSpPr>
              <p:cNvPr id="165" name="Group 164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176" name="Rectangle 175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Rounded Rectangle 176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3">
                  <p14:nvContentPartPr>
                    <p14:cNvPr id="178" name="Ink 177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894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166" name="Freeform 165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305" name="Group 304"/>
          <p:cNvGrpSpPr/>
          <p:nvPr/>
        </p:nvGrpSpPr>
        <p:grpSpPr>
          <a:xfrm>
            <a:off x="2426510" y="1485900"/>
            <a:ext cx="870718" cy="3657600"/>
            <a:chOff x="386582" y="1485900"/>
            <a:chExt cx="870718" cy="3657600"/>
          </a:xfrm>
        </p:grpSpPr>
        <p:grpSp>
          <p:nvGrpSpPr>
            <p:cNvPr id="306" name="Group 305"/>
            <p:cNvGrpSpPr/>
            <p:nvPr/>
          </p:nvGrpSpPr>
          <p:grpSpPr>
            <a:xfrm>
              <a:off x="386582" y="1485900"/>
              <a:ext cx="870718" cy="360746"/>
              <a:chOff x="775504" y="3044142"/>
              <a:chExt cx="7768031" cy="2247419"/>
            </a:xfrm>
          </p:grpSpPr>
          <p:grpSp>
            <p:nvGrpSpPr>
              <p:cNvPr id="442" name="Group 441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453" name="Rectangle 452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Rounded Rectangle 453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4">
                  <p14:nvContentPartPr>
                    <p14:cNvPr id="455" name="Ink 454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0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443" name="Freeform 442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Freeform 443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Freeform 444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6" name="Freeform 445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7" name="Freeform 446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8" name="Freeform 447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9" name="Freeform 448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0" name="Freeform 449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1" name="Freeform 450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2" name="Freeform 451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7" name="Group 306"/>
            <p:cNvGrpSpPr/>
            <p:nvPr/>
          </p:nvGrpSpPr>
          <p:grpSpPr>
            <a:xfrm>
              <a:off x="386582" y="1852217"/>
              <a:ext cx="870718" cy="360746"/>
              <a:chOff x="775504" y="3044142"/>
              <a:chExt cx="7768031" cy="2247419"/>
            </a:xfrm>
          </p:grpSpPr>
          <p:grpSp>
            <p:nvGrpSpPr>
              <p:cNvPr id="428" name="Group 427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439" name="Rectangle 438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Rounded Rectangle 439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5">
                  <p14:nvContentPartPr>
                    <p14:cNvPr id="441" name="Ink 440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1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429" name="Freeform 428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Freeform 429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Freeform 430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2" name="Freeform 431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3" name="Freeform 432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4" name="Freeform 433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5" name="Freeform 434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6" name="Freeform 435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7" name="Freeform 436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8" name="Freeform 437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8" name="Group 307"/>
            <p:cNvGrpSpPr/>
            <p:nvPr/>
          </p:nvGrpSpPr>
          <p:grpSpPr>
            <a:xfrm>
              <a:off x="386582" y="2218534"/>
              <a:ext cx="870718" cy="360746"/>
              <a:chOff x="775504" y="3044142"/>
              <a:chExt cx="7768031" cy="2247419"/>
            </a:xfrm>
          </p:grpSpPr>
          <p:grpSp>
            <p:nvGrpSpPr>
              <p:cNvPr id="414" name="Group 413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425" name="Rectangle 424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ounded Rectangle 425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6">
                  <p14:nvContentPartPr>
                    <p14:cNvPr id="427" name="Ink 426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2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415" name="Freeform 414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Freeform 415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Freeform 416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8" name="Freeform 417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9" name="Freeform 418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0" name="Freeform 419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1" name="Freeform 420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2" name="Freeform 421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3" name="Freeform 422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4" name="Freeform 423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9" name="Group 308"/>
            <p:cNvGrpSpPr/>
            <p:nvPr/>
          </p:nvGrpSpPr>
          <p:grpSpPr>
            <a:xfrm>
              <a:off x="386582" y="2584851"/>
              <a:ext cx="870718" cy="360746"/>
              <a:chOff x="775504" y="3044142"/>
              <a:chExt cx="7768031" cy="2247419"/>
            </a:xfrm>
          </p:grpSpPr>
          <p:grpSp>
            <p:nvGrpSpPr>
              <p:cNvPr id="400" name="Group 399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411" name="Rectangle 410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Rounded Rectangle 411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7">
                  <p14:nvContentPartPr>
                    <p14:cNvPr id="413" name="Ink 412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3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401" name="Freeform 400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Freeform 401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Freeform 402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4" name="Freeform 403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5" name="Freeform 404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6" name="Freeform 405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7" name="Freeform 406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8" name="Freeform 407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9" name="Freeform 408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0" name="Freeform 409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0" name="Group 309"/>
            <p:cNvGrpSpPr/>
            <p:nvPr/>
          </p:nvGrpSpPr>
          <p:grpSpPr>
            <a:xfrm>
              <a:off x="386582" y="2951168"/>
              <a:ext cx="870718" cy="360746"/>
              <a:chOff x="775504" y="3044142"/>
              <a:chExt cx="7768031" cy="2247419"/>
            </a:xfrm>
          </p:grpSpPr>
          <p:grpSp>
            <p:nvGrpSpPr>
              <p:cNvPr id="386" name="Group 385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397" name="Rectangle 396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ounded Rectangle 397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8">
                  <p14:nvContentPartPr>
                    <p14:cNvPr id="399" name="Ink 398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4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387" name="Freeform 386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Freeform 387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Freeform 388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0" name="Freeform 389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1" name="Freeform 390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2" name="Freeform 391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3" name="Freeform 392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4" name="Freeform 393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5" name="Freeform 394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6" name="Freeform 395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1" name="Group 310"/>
            <p:cNvGrpSpPr/>
            <p:nvPr/>
          </p:nvGrpSpPr>
          <p:grpSpPr>
            <a:xfrm>
              <a:off x="386582" y="3317485"/>
              <a:ext cx="870718" cy="360746"/>
              <a:chOff x="775504" y="3044142"/>
              <a:chExt cx="7768031" cy="2247419"/>
            </a:xfrm>
          </p:grpSpPr>
          <p:grpSp>
            <p:nvGrpSpPr>
              <p:cNvPr id="372" name="Group 371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383" name="Rectangle 382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ounded Rectangle 383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29">
                  <p14:nvContentPartPr>
                    <p14:cNvPr id="385" name="Ink 384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5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373" name="Freeform 372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Freeform 373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Freeform 374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6" name="Freeform 375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7" name="Freeform 376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8" name="Freeform 377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9" name="Freeform 378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0" name="Freeform 379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1" name="Freeform 380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2" name="Freeform 381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2" name="Group 311"/>
            <p:cNvGrpSpPr/>
            <p:nvPr/>
          </p:nvGrpSpPr>
          <p:grpSpPr>
            <a:xfrm>
              <a:off x="386582" y="3683802"/>
              <a:ext cx="870718" cy="360746"/>
              <a:chOff x="775504" y="3044142"/>
              <a:chExt cx="7768031" cy="2247419"/>
            </a:xfrm>
          </p:grpSpPr>
          <p:grpSp>
            <p:nvGrpSpPr>
              <p:cNvPr id="358" name="Group 357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369" name="Rectangle 368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Rounded Rectangle 369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0">
                  <p14:nvContentPartPr>
                    <p14:cNvPr id="371" name="Ink 370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6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359" name="Freeform 358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Freeform 359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Freeform 360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2" name="Freeform 361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3" name="Freeform 362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4" name="Freeform 363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5" name="Freeform 364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6" name="Freeform 365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7" name="Freeform 366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8" name="Freeform 367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386582" y="4050119"/>
              <a:ext cx="870718" cy="360746"/>
              <a:chOff x="775504" y="3044142"/>
              <a:chExt cx="7768031" cy="2247419"/>
            </a:xfrm>
          </p:grpSpPr>
          <p:grpSp>
            <p:nvGrpSpPr>
              <p:cNvPr id="344" name="Group 343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355" name="Rectangle 354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ounded Rectangle 355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1">
                  <p14:nvContentPartPr>
                    <p14:cNvPr id="357" name="Ink 356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7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345" name="Freeform 344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6" name="Freeform 345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7" name="Freeform 346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8" name="Freeform 347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9" name="Freeform 348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0" name="Freeform 349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1" name="Freeform 350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2" name="Freeform 351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3" name="Freeform 352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4" name="Freeform 353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4" name="Group 313"/>
            <p:cNvGrpSpPr/>
            <p:nvPr/>
          </p:nvGrpSpPr>
          <p:grpSpPr>
            <a:xfrm>
              <a:off x="386582" y="4416436"/>
              <a:ext cx="870718" cy="360746"/>
              <a:chOff x="775504" y="3044142"/>
              <a:chExt cx="7768031" cy="2247419"/>
            </a:xfrm>
          </p:grpSpPr>
          <p:grpSp>
            <p:nvGrpSpPr>
              <p:cNvPr id="330" name="Group 329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341" name="Rectangle 340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ounded Rectangle 341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2">
                  <p14:nvContentPartPr>
                    <p14:cNvPr id="343" name="Ink 342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331" name="Freeform 330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Freeform 331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Freeform 332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4" name="Freeform 333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5" name="Freeform 334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6" name="Freeform 335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7" name="Freeform 336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8" name="Freeform 337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9" name="Freeform 338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0" name="Freeform 339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5" name="Group 314"/>
            <p:cNvGrpSpPr/>
            <p:nvPr/>
          </p:nvGrpSpPr>
          <p:grpSpPr>
            <a:xfrm>
              <a:off x="386582" y="4782754"/>
              <a:ext cx="870718" cy="360746"/>
              <a:chOff x="775504" y="3044142"/>
              <a:chExt cx="7768031" cy="2247419"/>
            </a:xfrm>
          </p:grpSpPr>
          <p:grpSp>
            <p:nvGrpSpPr>
              <p:cNvPr id="316" name="Group 315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327" name="Rectangle 326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ounded Rectangle 327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3">
                  <p14:nvContentPartPr>
                    <p14:cNvPr id="329" name="Ink 328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19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317" name="Freeform 316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Freeform 317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Freeform 318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0" name="Freeform 319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1" name="Freeform 320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2" name="Freeform 321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3" name="Freeform 322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4" name="Freeform 323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5" name="Freeform 324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6" name="Freeform 325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56" name="Group 455"/>
          <p:cNvGrpSpPr/>
          <p:nvPr/>
        </p:nvGrpSpPr>
        <p:grpSpPr>
          <a:xfrm>
            <a:off x="3446474" y="1485900"/>
            <a:ext cx="870718" cy="3657600"/>
            <a:chOff x="386582" y="1485900"/>
            <a:chExt cx="870718" cy="3657600"/>
          </a:xfrm>
        </p:grpSpPr>
        <p:grpSp>
          <p:nvGrpSpPr>
            <p:cNvPr id="457" name="Group 456"/>
            <p:cNvGrpSpPr/>
            <p:nvPr/>
          </p:nvGrpSpPr>
          <p:grpSpPr>
            <a:xfrm>
              <a:off x="386582" y="1485900"/>
              <a:ext cx="870718" cy="360746"/>
              <a:chOff x="775504" y="3044142"/>
              <a:chExt cx="7768031" cy="2247419"/>
            </a:xfrm>
          </p:grpSpPr>
          <p:grpSp>
            <p:nvGrpSpPr>
              <p:cNvPr id="593" name="Group 592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604" name="Rectangle 603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5" name="Rounded Rectangle 604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4">
                  <p14:nvContentPartPr>
                    <p14:cNvPr id="606" name="Ink 605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0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594" name="Freeform 593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Freeform 594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Freeform 595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7" name="Freeform 596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8" name="Freeform 597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9" name="Freeform 598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0" name="Freeform 599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1" name="Freeform 600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2" name="Freeform 601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3" name="Freeform 602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58" name="Group 457"/>
            <p:cNvGrpSpPr/>
            <p:nvPr/>
          </p:nvGrpSpPr>
          <p:grpSpPr>
            <a:xfrm>
              <a:off x="386582" y="1852217"/>
              <a:ext cx="870718" cy="360746"/>
              <a:chOff x="775504" y="3044142"/>
              <a:chExt cx="7768031" cy="2247419"/>
            </a:xfrm>
          </p:grpSpPr>
          <p:grpSp>
            <p:nvGrpSpPr>
              <p:cNvPr id="579" name="Group 578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590" name="Rectangle 589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1" name="Rounded Rectangle 590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5">
                  <p14:nvContentPartPr>
                    <p14:cNvPr id="592" name="Ink 591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1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580" name="Freeform 579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Freeform 580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Freeform 581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3" name="Freeform 582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4" name="Freeform 583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5" name="Freeform 584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6" name="Freeform 585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7" name="Freeform 586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8" name="Freeform 587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9" name="Freeform 588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59" name="Group 458"/>
            <p:cNvGrpSpPr/>
            <p:nvPr/>
          </p:nvGrpSpPr>
          <p:grpSpPr>
            <a:xfrm>
              <a:off x="386582" y="2218534"/>
              <a:ext cx="870718" cy="360746"/>
              <a:chOff x="775504" y="3044142"/>
              <a:chExt cx="7768031" cy="2247419"/>
            </a:xfrm>
          </p:grpSpPr>
          <p:grpSp>
            <p:nvGrpSpPr>
              <p:cNvPr id="565" name="Group 564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576" name="Rectangle 575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7" name="Rounded Rectangle 576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6">
                  <p14:nvContentPartPr>
                    <p14:cNvPr id="578" name="Ink 577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2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566" name="Freeform 565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Freeform 566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Freeform 567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9" name="Freeform 568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0" name="Freeform 569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1" name="Freeform 570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2" name="Freeform 571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3" name="Freeform 572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4" name="Freeform 573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5" name="Freeform 574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60" name="Group 459"/>
            <p:cNvGrpSpPr/>
            <p:nvPr/>
          </p:nvGrpSpPr>
          <p:grpSpPr>
            <a:xfrm>
              <a:off x="386582" y="2584851"/>
              <a:ext cx="870718" cy="360746"/>
              <a:chOff x="775504" y="3044142"/>
              <a:chExt cx="7768031" cy="2247419"/>
            </a:xfrm>
          </p:grpSpPr>
          <p:grpSp>
            <p:nvGrpSpPr>
              <p:cNvPr id="551" name="Group 550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562" name="Rectangle 561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3" name="Rounded Rectangle 562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7">
                  <p14:nvContentPartPr>
                    <p14:cNvPr id="564" name="Ink 563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3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552" name="Freeform 551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Freeform 552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Freeform 553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5" name="Freeform 554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6" name="Freeform 555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7" name="Freeform 556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8" name="Freeform 557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9" name="Freeform 558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0" name="Freeform 559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1" name="Freeform 560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61" name="Group 460"/>
            <p:cNvGrpSpPr/>
            <p:nvPr/>
          </p:nvGrpSpPr>
          <p:grpSpPr>
            <a:xfrm>
              <a:off x="386582" y="2951168"/>
              <a:ext cx="870718" cy="360746"/>
              <a:chOff x="775504" y="3044142"/>
              <a:chExt cx="7768031" cy="2247419"/>
            </a:xfrm>
          </p:grpSpPr>
          <p:grpSp>
            <p:nvGrpSpPr>
              <p:cNvPr id="537" name="Group 536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548" name="Rectangle 547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9" name="Rounded Rectangle 548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8">
                  <p14:nvContentPartPr>
                    <p14:cNvPr id="550" name="Ink 549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4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538" name="Freeform 537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Freeform 538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Freeform 539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1" name="Freeform 540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2" name="Freeform 541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3" name="Freeform 542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4" name="Freeform 543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5" name="Freeform 544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6" name="Freeform 545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7" name="Freeform 546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62" name="Group 461"/>
            <p:cNvGrpSpPr/>
            <p:nvPr/>
          </p:nvGrpSpPr>
          <p:grpSpPr>
            <a:xfrm>
              <a:off x="386582" y="3317485"/>
              <a:ext cx="870718" cy="360746"/>
              <a:chOff x="775504" y="3044142"/>
              <a:chExt cx="7768031" cy="2247419"/>
            </a:xfrm>
          </p:grpSpPr>
          <p:grpSp>
            <p:nvGrpSpPr>
              <p:cNvPr id="523" name="Group 522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534" name="Rectangle 533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Rounded Rectangle 534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39">
                  <p14:nvContentPartPr>
                    <p14:cNvPr id="536" name="Ink 535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5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524" name="Freeform 523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Freeform 524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Freeform 525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7" name="Freeform 526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8" name="Freeform 527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9" name="Freeform 528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0" name="Freeform 529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1" name="Freeform 530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2" name="Freeform 531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3" name="Freeform 532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63" name="Group 462"/>
            <p:cNvGrpSpPr/>
            <p:nvPr/>
          </p:nvGrpSpPr>
          <p:grpSpPr>
            <a:xfrm>
              <a:off x="386582" y="3683802"/>
              <a:ext cx="870718" cy="360746"/>
              <a:chOff x="775504" y="3044142"/>
              <a:chExt cx="7768031" cy="2247419"/>
            </a:xfrm>
          </p:grpSpPr>
          <p:grpSp>
            <p:nvGrpSpPr>
              <p:cNvPr id="509" name="Group 508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520" name="Rectangle 519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Rounded Rectangle 520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0">
                  <p14:nvContentPartPr>
                    <p14:cNvPr id="522" name="Ink 521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6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510" name="Freeform 509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Freeform 510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Freeform 511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3" name="Freeform 512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4" name="Freeform 513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5" name="Freeform 514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6" name="Freeform 515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7" name="Freeform 516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8" name="Freeform 517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9" name="Freeform 518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64" name="Group 463"/>
            <p:cNvGrpSpPr/>
            <p:nvPr/>
          </p:nvGrpSpPr>
          <p:grpSpPr>
            <a:xfrm>
              <a:off x="386582" y="4050119"/>
              <a:ext cx="870718" cy="360746"/>
              <a:chOff x="775504" y="3044142"/>
              <a:chExt cx="7768031" cy="2247419"/>
            </a:xfrm>
          </p:grpSpPr>
          <p:grpSp>
            <p:nvGrpSpPr>
              <p:cNvPr id="495" name="Group 494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506" name="Rectangle 505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Rounded Rectangle 506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1">
                  <p14:nvContentPartPr>
                    <p14:cNvPr id="508" name="Ink 507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927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496" name="Freeform 495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7" name="Freeform 496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8" name="Freeform 497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9" name="Freeform 498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0" name="Freeform 499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1" name="Freeform 500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2" name="Freeform 501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3" name="Freeform 502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4" name="Freeform 503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5" name="Freeform 504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65" name="Group 464"/>
            <p:cNvGrpSpPr/>
            <p:nvPr/>
          </p:nvGrpSpPr>
          <p:grpSpPr>
            <a:xfrm>
              <a:off x="386582" y="4416436"/>
              <a:ext cx="870718" cy="360746"/>
              <a:chOff x="775504" y="3044142"/>
              <a:chExt cx="7768031" cy="2247419"/>
            </a:xfrm>
          </p:grpSpPr>
          <p:grpSp>
            <p:nvGrpSpPr>
              <p:cNvPr id="481" name="Group 480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492" name="Rectangle 491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Rounded Rectangle 492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2">
                  <p14:nvContentPartPr>
                    <p14:cNvPr id="494" name="Ink 493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17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482" name="Freeform 481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3" name="Freeform 482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Freeform 483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5" name="Freeform 484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6" name="Freeform 485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7" name="Freeform 486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8" name="Freeform 487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9" name="Freeform 488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0" name="Freeform 489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1" name="Freeform 490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66" name="Group 465"/>
            <p:cNvGrpSpPr/>
            <p:nvPr/>
          </p:nvGrpSpPr>
          <p:grpSpPr>
            <a:xfrm>
              <a:off x="386582" y="4782754"/>
              <a:ext cx="870718" cy="360746"/>
              <a:chOff x="775504" y="3044142"/>
              <a:chExt cx="7768031" cy="2247419"/>
            </a:xfrm>
          </p:grpSpPr>
          <p:grpSp>
            <p:nvGrpSpPr>
              <p:cNvPr id="467" name="Group 466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478" name="Rectangle 477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Rounded Rectangle 478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3">
                  <p14:nvContentPartPr>
                    <p14:cNvPr id="480" name="Ink 479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192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468" name="Freeform 467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Freeform 468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Freeform 469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1" name="Freeform 470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2" name="Freeform 471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3" name="Freeform 472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4" name="Freeform 473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5" name="Freeform 474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6" name="Freeform 475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7" name="Freeform 476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607" name="Group 606"/>
          <p:cNvGrpSpPr/>
          <p:nvPr/>
        </p:nvGrpSpPr>
        <p:grpSpPr>
          <a:xfrm>
            <a:off x="4466438" y="1485900"/>
            <a:ext cx="870718" cy="3657600"/>
            <a:chOff x="386582" y="1485900"/>
            <a:chExt cx="870718" cy="3657600"/>
          </a:xfrm>
        </p:grpSpPr>
        <p:grpSp>
          <p:nvGrpSpPr>
            <p:cNvPr id="608" name="Group 607"/>
            <p:cNvGrpSpPr/>
            <p:nvPr/>
          </p:nvGrpSpPr>
          <p:grpSpPr>
            <a:xfrm>
              <a:off x="386582" y="1485900"/>
              <a:ext cx="870718" cy="360746"/>
              <a:chOff x="775504" y="3044142"/>
              <a:chExt cx="7768031" cy="2247419"/>
            </a:xfrm>
          </p:grpSpPr>
          <p:grpSp>
            <p:nvGrpSpPr>
              <p:cNvPr id="744" name="Group 743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755" name="Rectangle 754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6" name="Rounded Rectangle 755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4">
                  <p14:nvContentPartPr>
                    <p14:cNvPr id="757" name="Ink 756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206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745" name="Freeform 744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Freeform 745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Freeform 746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8" name="Freeform 747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9" name="Freeform 748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0" name="Freeform 749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1" name="Freeform 750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2" name="Freeform 751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3" name="Freeform 752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4" name="Freeform 753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09" name="Group 608"/>
            <p:cNvGrpSpPr/>
            <p:nvPr/>
          </p:nvGrpSpPr>
          <p:grpSpPr>
            <a:xfrm>
              <a:off x="386582" y="1852217"/>
              <a:ext cx="870718" cy="360746"/>
              <a:chOff x="775504" y="3044142"/>
              <a:chExt cx="7768031" cy="2247419"/>
            </a:xfrm>
          </p:grpSpPr>
          <p:grpSp>
            <p:nvGrpSpPr>
              <p:cNvPr id="730" name="Group 729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741" name="Rectangle 740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2" name="Rounded Rectangle 741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5">
                  <p14:nvContentPartPr>
                    <p14:cNvPr id="743" name="Ink 742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220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731" name="Freeform 730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Freeform 731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Freeform 732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4" name="Freeform 733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5" name="Freeform 734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6" name="Freeform 735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7" name="Freeform 736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8" name="Freeform 737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9" name="Freeform 738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0" name="Freeform 739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0" name="Group 609"/>
            <p:cNvGrpSpPr/>
            <p:nvPr/>
          </p:nvGrpSpPr>
          <p:grpSpPr>
            <a:xfrm>
              <a:off x="386582" y="2218534"/>
              <a:ext cx="870718" cy="360746"/>
              <a:chOff x="775504" y="3044142"/>
              <a:chExt cx="7768031" cy="2247419"/>
            </a:xfrm>
          </p:grpSpPr>
          <p:grpSp>
            <p:nvGrpSpPr>
              <p:cNvPr id="716" name="Group 715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727" name="Rectangle 726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8" name="Rounded Rectangle 727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6">
                  <p14:nvContentPartPr>
                    <p14:cNvPr id="729" name="Ink 728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234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717" name="Freeform 716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Freeform 717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Freeform 718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0" name="Freeform 719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1" name="Freeform 720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2" name="Freeform 721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3" name="Freeform 722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4" name="Freeform 723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5" name="Freeform 724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6" name="Freeform 725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1" name="Group 610"/>
            <p:cNvGrpSpPr/>
            <p:nvPr/>
          </p:nvGrpSpPr>
          <p:grpSpPr>
            <a:xfrm>
              <a:off x="386582" y="2584851"/>
              <a:ext cx="870718" cy="360746"/>
              <a:chOff x="775504" y="3044142"/>
              <a:chExt cx="7768031" cy="2247419"/>
            </a:xfrm>
          </p:grpSpPr>
          <p:grpSp>
            <p:nvGrpSpPr>
              <p:cNvPr id="702" name="Group 701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713" name="Rectangle 712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4" name="Rounded Rectangle 713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7">
                  <p14:nvContentPartPr>
                    <p14:cNvPr id="715" name="Ink 714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24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703" name="Freeform 702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Freeform 703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Freeform 704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6" name="Freeform 705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7" name="Freeform 706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8" name="Freeform 707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9" name="Freeform 708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0" name="Freeform 709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1" name="Freeform 710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2" name="Freeform 711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2" name="Group 611"/>
            <p:cNvGrpSpPr/>
            <p:nvPr/>
          </p:nvGrpSpPr>
          <p:grpSpPr>
            <a:xfrm>
              <a:off x="386582" y="2951168"/>
              <a:ext cx="870718" cy="360746"/>
              <a:chOff x="775504" y="3044142"/>
              <a:chExt cx="7768031" cy="2247419"/>
            </a:xfrm>
          </p:grpSpPr>
          <p:grpSp>
            <p:nvGrpSpPr>
              <p:cNvPr id="688" name="Group 687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699" name="Rectangle 698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0" name="Rounded Rectangle 699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8">
                  <p14:nvContentPartPr>
                    <p14:cNvPr id="701" name="Ink 700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262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689" name="Freeform 688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Freeform 689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Freeform 690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2" name="Freeform 691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3" name="Freeform 692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4" name="Freeform 693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5" name="Freeform 694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6" name="Freeform 695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7" name="Freeform 696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8" name="Freeform 697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3" name="Group 612"/>
            <p:cNvGrpSpPr/>
            <p:nvPr/>
          </p:nvGrpSpPr>
          <p:grpSpPr>
            <a:xfrm>
              <a:off x="386582" y="3317485"/>
              <a:ext cx="870718" cy="360746"/>
              <a:chOff x="775504" y="3044142"/>
              <a:chExt cx="7768031" cy="2247419"/>
            </a:xfrm>
          </p:grpSpPr>
          <p:grpSp>
            <p:nvGrpSpPr>
              <p:cNvPr id="674" name="Group 673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685" name="Rectangle 684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6" name="Rounded Rectangle 685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49">
                  <p14:nvContentPartPr>
                    <p14:cNvPr id="687" name="Ink 686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276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675" name="Freeform 674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Freeform 675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7" name="Freeform 676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8" name="Freeform 677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9" name="Freeform 678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0" name="Freeform 679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1" name="Freeform 680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2" name="Freeform 681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3" name="Freeform 682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4" name="Freeform 683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4" name="Group 613"/>
            <p:cNvGrpSpPr/>
            <p:nvPr/>
          </p:nvGrpSpPr>
          <p:grpSpPr>
            <a:xfrm>
              <a:off x="386582" y="3683802"/>
              <a:ext cx="870718" cy="360746"/>
              <a:chOff x="775504" y="3044142"/>
              <a:chExt cx="7768031" cy="2247419"/>
            </a:xfrm>
          </p:grpSpPr>
          <p:grpSp>
            <p:nvGrpSpPr>
              <p:cNvPr id="660" name="Group 659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671" name="Rectangle 670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2" name="Rounded Rectangle 671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0">
                  <p14:nvContentPartPr>
                    <p14:cNvPr id="673" name="Ink 672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290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661" name="Freeform 660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Freeform 661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Freeform 662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4" name="Freeform 663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5" name="Freeform 664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6" name="Freeform 665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7" name="Freeform 666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8" name="Freeform 667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9" name="Freeform 668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0" name="Freeform 669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5" name="Group 614"/>
            <p:cNvGrpSpPr/>
            <p:nvPr/>
          </p:nvGrpSpPr>
          <p:grpSpPr>
            <a:xfrm>
              <a:off x="386582" y="4050119"/>
              <a:ext cx="870718" cy="360746"/>
              <a:chOff x="775504" y="3044142"/>
              <a:chExt cx="7768031" cy="2247419"/>
            </a:xfrm>
          </p:grpSpPr>
          <p:grpSp>
            <p:nvGrpSpPr>
              <p:cNvPr id="646" name="Group 645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657" name="Rectangle 656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8" name="Rounded Rectangle 657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1">
                  <p14:nvContentPartPr>
                    <p14:cNvPr id="659" name="Ink 658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304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647" name="Freeform 646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Freeform 647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Freeform 648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0" name="Freeform 649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1" name="Freeform 650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2" name="Freeform 651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3" name="Freeform 652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4" name="Freeform 653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5" name="Freeform 654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6" name="Freeform 655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6" name="Group 615"/>
            <p:cNvGrpSpPr/>
            <p:nvPr/>
          </p:nvGrpSpPr>
          <p:grpSpPr>
            <a:xfrm>
              <a:off x="386582" y="4416436"/>
              <a:ext cx="870718" cy="360746"/>
              <a:chOff x="775504" y="3044142"/>
              <a:chExt cx="7768031" cy="2247419"/>
            </a:xfrm>
          </p:grpSpPr>
          <p:grpSp>
            <p:nvGrpSpPr>
              <p:cNvPr id="632" name="Group 631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643" name="Rectangle 642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4" name="Rounded Rectangle 643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2">
                  <p14:nvContentPartPr>
                    <p14:cNvPr id="645" name="Ink 644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329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633" name="Freeform 632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Freeform 633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Freeform 634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6" name="Freeform 635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7" name="Freeform 636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8" name="Freeform 637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9" name="Freeform 638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0" name="Freeform 639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1" name="Freeform 640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2" name="Freeform 641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17" name="Group 616"/>
            <p:cNvGrpSpPr/>
            <p:nvPr/>
          </p:nvGrpSpPr>
          <p:grpSpPr>
            <a:xfrm>
              <a:off x="386582" y="4782754"/>
              <a:ext cx="870718" cy="360746"/>
              <a:chOff x="775504" y="3044142"/>
              <a:chExt cx="7768031" cy="2247419"/>
            </a:xfrm>
          </p:grpSpPr>
          <p:grpSp>
            <p:nvGrpSpPr>
              <p:cNvPr id="618" name="Group 617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629" name="Rectangle 628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0" name="Rounded Rectangle 629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3">
                  <p14:nvContentPartPr>
                    <p14:cNvPr id="631" name="Ink 630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343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619" name="Freeform 618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Freeform 619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Freeform 620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2" name="Freeform 621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3" name="Freeform 622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4" name="Freeform 623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5" name="Freeform 624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6" name="Freeform 625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7" name="Freeform 626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8" name="Freeform 627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58" name="Group 757"/>
          <p:cNvGrpSpPr/>
          <p:nvPr/>
        </p:nvGrpSpPr>
        <p:grpSpPr>
          <a:xfrm>
            <a:off x="5486400" y="1485900"/>
            <a:ext cx="870718" cy="3657600"/>
            <a:chOff x="386582" y="1485900"/>
            <a:chExt cx="870718" cy="3657600"/>
          </a:xfrm>
        </p:grpSpPr>
        <p:grpSp>
          <p:nvGrpSpPr>
            <p:cNvPr id="759" name="Group 758"/>
            <p:cNvGrpSpPr/>
            <p:nvPr/>
          </p:nvGrpSpPr>
          <p:grpSpPr>
            <a:xfrm>
              <a:off x="386582" y="1485900"/>
              <a:ext cx="870718" cy="360746"/>
              <a:chOff x="775504" y="3044142"/>
              <a:chExt cx="7768031" cy="2247419"/>
            </a:xfrm>
          </p:grpSpPr>
          <p:grpSp>
            <p:nvGrpSpPr>
              <p:cNvPr id="895" name="Group 894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906" name="Rectangle 905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7" name="Rounded Rectangle 906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4">
                  <p14:nvContentPartPr>
                    <p14:cNvPr id="908" name="Ink 907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357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896" name="Freeform 895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Freeform 896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Freeform 897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9" name="Freeform 898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0" name="Freeform 899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1" name="Freeform 900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2" name="Freeform 901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3" name="Freeform 902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4" name="Freeform 903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05" name="Freeform 904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0" name="Group 759"/>
            <p:cNvGrpSpPr/>
            <p:nvPr/>
          </p:nvGrpSpPr>
          <p:grpSpPr>
            <a:xfrm>
              <a:off x="386582" y="1852217"/>
              <a:ext cx="870718" cy="360746"/>
              <a:chOff x="775504" y="3044142"/>
              <a:chExt cx="7768031" cy="2247419"/>
            </a:xfrm>
          </p:grpSpPr>
          <p:grpSp>
            <p:nvGrpSpPr>
              <p:cNvPr id="881" name="Group 880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892" name="Rectangle 891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3" name="Rounded Rectangle 892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5">
                  <p14:nvContentPartPr>
                    <p14:cNvPr id="894" name="Ink 893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371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882" name="Freeform 881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Freeform 882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Freeform 883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5" name="Freeform 884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6" name="Freeform 885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7" name="Freeform 886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8" name="Freeform 887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9" name="Freeform 888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0" name="Freeform 889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1" name="Freeform 890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1" name="Group 760"/>
            <p:cNvGrpSpPr/>
            <p:nvPr/>
          </p:nvGrpSpPr>
          <p:grpSpPr>
            <a:xfrm>
              <a:off x="386582" y="2218534"/>
              <a:ext cx="870718" cy="360746"/>
              <a:chOff x="775504" y="3044142"/>
              <a:chExt cx="7768031" cy="2247419"/>
            </a:xfrm>
          </p:grpSpPr>
          <p:grpSp>
            <p:nvGrpSpPr>
              <p:cNvPr id="867" name="Group 866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878" name="Rectangle 877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9" name="Rounded Rectangle 878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6">
                  <p14:nvContentPartPr>
                    <p14:cNvPr id="880" name="Ink 879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385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868" name="Freeform 867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Freeform 868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Freeform 869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1" name="Freeform 870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2" name="Freeform 871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3" name="Freeform 872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4" name="Freeform 873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5" name="Freeform 874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6" name="Freeform 875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7" name="Freeform 876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2" name="Group 761"/>
            <p:cNvGrpSpPr/>
            <p:nvPr/>
          </p:nvGrpSpPr>
          <p:grpSpPr>
            <a:xfrm>
              <a:off x="386582" y="2584851"/>
              <a:ext cx="870718" cy="360746"/>
              <a:chOff x="775504" y="3044142"/>
              <a:chExt cx="7768031" cy="2247419"/>
            </a:xfrm>
          </p:grpSpPr>
          <p:grpSp>
            <p:nvGrpSpPr>
              <p:cNvPr id="853" name="Group 852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864" name="Rectangle 863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5" name="Rounded Rectangle 864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7">
                  <p14:nvContentPartPr>
                    <p14:cNvPr id="866" name="Ink 865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399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854" name="Freeform 853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Freeform 854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Freeform 855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57" name="Freeform 856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58" name="Freeform 857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59" name="Freeform 858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0" name="Freeform 859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1" name="Freeform 860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2" name="Freeform 861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3" name="Freeform 862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3" name="Group 762"/>
            <p:cNvGrpSpPr/>
            <p:nvPr/>
          </p:nvGrpSpPr>
          <p:grpSpPr>
            <a:xfrm>
              <a:off x="386582" y="2951168"/>
              <a:ext cx="870718" cy="360746"/>
              <a:chOff x="775504" y="3044142"/>
              <a:chExt cx="7768031" cy="2247419"/>
            </a:xfrm>
          </p:grpSpPr>
          <p:grpSp>
            <p:nvGrpSpPr>
              <p:cNvPr id="839" name="Group 838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850" name="Rectangle 849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1" name="Rounded Rectangle 850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8">
                  <p14:nvContentPartPr>
                    <p14:cNvPr id="852" name="Ink 851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413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840" name="Freeform 839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Freeform 840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Freeform 841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3" name="Freeform 842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4" name="Freeform 843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5" name="Freeform 844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6" name="Freeform 845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7" name="Freeform 846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8" name="Freeform 847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9" name="Freeform 848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4" name="Group 763"/>
            <p:cNvGrpSpPr/>
            <p:nvPr/>
          </p:nvGrpSpPr>
          <p:grpSpPr>
            <a:xfrm>
              <a:off x="386582" y="3317485"/>
              <a:ext cx="870718" cy="360746"/>
              <a:chOff x="775504" y="3044142"/>
              <a:chExt cx="7768031" cy="2247419"/>
            </a:xfrm>
          </p:grpSpPr>
          <p:grpSp>
            <p:nvGrpSpPr>
              <p:cNvPr id="825" name="Group 824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836" name="Rectangle 835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7" name="Rounded Rectangle 836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59">
                  <p14:nvContentPartPr>
                    <p14:cNvPr id="838" name="Ink 837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427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826" name="Freeform 825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Freeform 826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Freeform 827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29" name="Freeform 828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0" name="Freeform 829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1" name="Freeform 830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2" name="Freeform 831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3" name="Freeform 832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4" name="Freeform 833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5" name="Freeform 834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5" name="Group 764"/>
            <p:cNvGrpSpPr/>
            <p:nvPr/>
          </p:nvGrpSpPr>
          <p:grpSpPr>
            <a:xfrm>
              <a:off x="386582" y="3683802"/>
              <a:ext cx="870718" cy="360746"/>
              <a:chOff x="775504" y="3044142"/>
              <a:chExt cx="7768031" cy="2247419"/>
            </a:xfrm>
          </p:grpSpPr>
          <p:grpSp>
            <p:nvGrpSpPr>
              <p:cNvPr id="811" name="Group 810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822" name="Rectangle 821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3" name="Rounded Rectangle 822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60">
                  <p14:nvContentPartPr>
                    <p14:cNvPr id="824" name="Ink 823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441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812" name="Freeform 811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Freeform 812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Freeform 813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5" name="Freeform 814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6" name="Freeform 815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7" name="Freeform 816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8" name="Freeform 817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9" name="Freeform 818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20" name="Freeform 819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21" name="Freeform 820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6" name="Group 765"/>
            <p:cNvGrpSpPr/>
            <p:nvPr/>
          </p:nvGrpSpPr>
          <p:grpSpPr>
            <a:xfrm>
              <a:off x="386582" y="4050119"/>
              <a:ext cx="870718" cy="360746"/>
              <a:chOff x="775504" y="3044142"/>
              <a:chExt cx="7768031" cy="2247419"/>
            </a:xfrm>
          </p:grpSpPr>
          <p:grpSp>
            <p:nvGrpSpPr>
              <p:cNvPr id="797" name="Group 796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808" name="Rectangle 807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9" name="Rounded Rectangle 808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61">
                  <p14:nvContentPartPr>
                    <p14:cNvPr id="810" name="Ink 809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455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798" name="Freeform 797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Freeform 798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Freeform 799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1" name="Freeform 800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2" name="Freeform 801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3" name="Freeform 802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4" name="Freeform 803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5" name="Freeform 804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6" name="Freeform 805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7" name="Freeform 806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7" name="Group 766"/>
            <p:cNvGrpSpPr/>
            <p:nvPr/>
          </p:nvGrpSpPr>
          <p:grpSpPr>
            <a:xfrm>
              <a:off x="386582" y="4416436"/>
              <a:ext cx="870718" cy="360746"/>
              <a:chOff x="775504" y="3044142"/>
              <a:chExt cx="7768031" cy="2247419"/>
            </a:xfrm>
          </p:grpSpPr>
          <p:grpSp>
            <p:nvGrpSpPr>
              <p:cNvPr id="783" name="Group 782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794" name="Rectangle 793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Rounded Rectangle 794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62">
                  <p14:nvContentPartPr>
                    <p14:cNvPr id="796" name="Ink 795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480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784" name="Freeform 783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Freeform 784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Freeform 785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7" name="Freeform 786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8" name="Freeform 787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9" name="Freeform 788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0" name="Freeform 789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1" name="Freeform 790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2" name="Freeform 791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3" name="Freeform 792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8" name="Group 767"/>
            <p:cNvGrpSpPr/>
            <p:nvPr/>
          </p:nvGrpSpPr>
          <p:grpSpPr>
            <a:xfrm>
              <a:off x="386582" y="4782754"/>
              <a:ext cx="870718" cy="360746"/>
              <a:chOff x="775504" y="3044142"/>
              <a:chExt cx="7768031" cy="2247419"/>
            </a:xfrm>
          </p:grpSpPr>
          <p:grpSp>
            <p:nvGrpSpPr>
              <p:cNvPr id="769" name="Group 768"/>
              <p:cNvGrpSpPr/>
              <p:nvPr/>
            </p:nvGrpSpPr>
            <p:grpSpPr>
              <a:xfrm rot="20407948">
                <a:off x="3971535" y="3598843"/>
                <a:ext cx="4572000" cy="630257"/>
                <a:chOff x="2857500" y="3598843"/>
                <a:chExt cx="4572000" cy="630257"/>
              </a:xfrm>
            </p:grpSpPr>
            <p:sp>
              <p:nvSpPr>
                <p:cNvPr id="780" name="Rectangle 779"/>
                <p:cNvSpPr/>
                <p:nvPr/>
              </p:nvSpPr>
              <p:spPr>
                <a:xfrm>
                  <a:off x="2857500" y="4000500"/>
                  <a:ext cx="4572000" cy="228600"/>
                </a:xfrm>
                <a:prstGeom prst="rect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1" name="Rounded Rectangle 780"/>
                <p:cNvSpPr/>
                <p:nvPr/>
              </p:nvSpPr>
              <p:spPr>
                <a:xfrm>
                  <a:off x="2971800" y="3657600"/>
                  <a:ext cx="1143000" cy="3429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smtClean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63">
                  <p14:nvContentPartPr>
                    <p14:cNvPr id="782" name="Ink 781"/>
                    <p14:cNvContentPartPr/>
                    <p14:nvPr/>
                  </p14:nvContentPartPr>
                  <p14:xfrm>
                    <a:off x="3060474" y="3598843"/>
                    <a:ext cx="968760" cy="469080"/>
                  </p14:xfrm>
                </p:contentPart>
              </mc:Choice>
              <mc:Fallback xmlns="">
                <p:pic>
                  <p:nvPicPr>
                    <p:cNvPr id="8" name="Ink 7"/>
                    <p:cNvPicPr/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3053634" y="3595603"/>
                      <a:ext cx="982440" cy="47880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sp>
            <p:nvSpPr>
              <p:cNvPr id="770" name="Freeform 769"/>
              <p:cNvSpPr/>
              <p:nvPr/>
            </p:nvSpPr>
            <p:spPr>
              <a:xfrm>
                <a:off x="775504" y="3044142"/>
                <a:ext cx="2484127" cy="2247419"/>
              </a:xfrm>
              <a:custGeom>
                <a:avLst/>
                <a:gdLst>
                  <a:gd name="connsiteX0" fmla="*/ 92597 w 2484127"/>
                  <a:gd name="connsiteY0" fmla="*/ 23149 h 2247419"/>
                  <a:gd name="connsiteX1" fmla="*/ 92597 w 2484127"/>
                  <a:gd name="connsiteY1" fmla="*/ 23149 h 2247419"/>
                  <a:gd name="connsiteX2" fmla="*/ 150471 w 2484127"/>
                  <a:gd name="connsiteY2" fmla="*/ 127321 h 2247419"/>
                  <a:gd name="connsiteX3" fmla="*/ 196769 w 2484127"/>
                  <a:gd name="connsiteY3" fmla="*/ 162045 h 2247419"/>
                  <a:gd name="connsiteX4" fmla="*/ 219919 w 2484127"/>
                  <a:gd name="connsiteY4" fmla="*/ 196769 h 2247419"/>
                  <a:gd name="connsiteX5" fmla="*/ 254643 w 2484127"/>
                  <a:gd name="connsiteY5" fmla="*/ 219919 h 2247419"/>
                  <a:gd name="connsiteX6" fmla="*/ 289367 w 2484127"/>
                  <a:gd name="connsiteY6" fmla="*/ 266217 h 2247419"/>
                  <a:gd name="connsiteX7" fmla="*/ 451412 w 2484127"/>
                  <a:gd name="connsiteY7" fmla="*/ 358815 h 2247419"/>
                  <a:gd name="connsiteX8" fmla="*/ 567159 w 2484127"/>
                  <a:gd name="connsiteY8" fmla="*/ 428263 h 2247419"/>
                  <a:gd name="connsiteX9" fmla="*/ 648182 w 2484127"/>
                  <a:gd name="connsiteY9" fmla="*/ 451412 h 2247419"/>
                  <a:gd name="connsiteX10" fmla="*/ 787078 w 2484127"/>
                  <a:gd name="connsiteY10" fmla="*/ 497711 h 2247419"/>
                  <a:gd name="connsiteX11" fmla="*/ 821802 w 2484127"/>
                  <a:gd name="connsiteY11" fmla="*/ 509286 h 2247419"/>
                  <a:gd name="connsiteX12" fmla="*/ 914400 w 2484127"/>
                  <a:gd name="connsiteY12" fmla="*/ 520861 h 2247419"/>
                  <a:gd name="connsiteX13" fmla="*/ 972273 w 2484127"/>
                  <a:gd name="connsiteY13" fmla="*/ 532435 h 2247419"/>
                  <a:gd name="connsiteX14" fmla="*/ 1446835 w 2484127"/>
                  <a:gd name="connsiteY14" fmla="*/ 555585 h 2247419"/>
                  <a:gd name="connsiteX15" fmla="*/ 1655180 w 2484127"/>
                  <a:gd name="connsiteY15" fmla="*/ 544010 h 2247419"/>
                  <a:gd name="connsiteX16" fmla="*/ 1782501 w 2484127"/>
                  <a:gd name="connsiteY16" fmla="*/ 520861 h 2247419"/>
                  <a:gd name="connsiteX17" fmla="*/ 1851949 w 2484127"/>
                  <a:gd name="connsiteY17" fmla="*/ 509286 h 2247419"/>
                  <a:gd name="connsiteX18" fmla="*/ 1921397 w 2484127"/>
                  <a:gd name="connsiteY18" fmla="*/ 486136 h 2247419"/>
                  <a:gd name="connsiteX19" fmla="*/ 1979271 w 2484127"/>
                  <a:gd name="connsiteY19" fmla="*/ 451412 h 2247419"/>
                  <a:gd name="connsiteX20" fmla="*/ 2048719 w 2484127"/>
                  <a:gd name="connsiteY20" fmla="*/ 405114 h 2247419"/>
                  <a:gd name="connsiteX21" fmla="*/ 2071868 w 2484127"/>
                  <a:gd name="connsiteY21" fmla="*/ 370390 h 2247419"/>
                  <a:gd name="connsiteX22" fmla="*/ 2129742 w 2484127"/>
                  <a:gd name="connsiteY22" fmla="*/ 312516 h 2247419"/>
                  <a:gd name="connsiteX23" fmla="*/ 2152891 w 2484127"/>
                  <a:gd name="connsiteY23" fmla="*/ 277792 h 2247419"/>
                  <a:gd name="connsiteX24" fmla="*/ 2187615 w 2484127"/>
                  <a:gd name="connsiteY24" fmla="*/ 243068 h 2247419"/>
                  <a:gd name="connsiteX25" fmla="*/ 2268638 w 2484127"/>
                  <a:gd name="connsiteY25" fmla="*/ 138896 h 2247419"/>
                  <a:gd name="connsiteX26" fmla="*/ 2291787 w 2484127"/>
                  <a:gd name="connsiteY26" fmla="*/ 69448 h 2247419"/>
                  <a:gd name="connsiteX27" fmla="*/ 2338086 w 2484127"/>
                  <a:gd name="connsiteY27" fmla="*/ 0 h 2247419"/>
                  <a:gd name="connsiteX28" fmla="*/ 2338086 w 2484127"/>
                  <a:gd name="connsiteY28" fmla="*/ 11574 h 2247419"/>
                  <a:gd name="connsiteX29" fmla="*/ 2314937 w 2484127"/>
                  <a:gd name="connsiteY29" fmla="*/ 115747 h 2247419"/>
                  <a:gd name="connsiteX30" fmla="*/ 2303362 w 2484127"/>
                  <a:gd name="connsiteY30" fmla="*/ 162045 h 2247419"/>
                  <a:gd name="connsiteX31" fmla="*/ 2326511 w 2484127"/>
                  <a:gd name="connsiteY31" fmla="*/ 439838 h 2247419"/>
                  <a:gd name="connsiteX32" fmla="*/ 2349661 w 2484127"/>
                  <a:gd name="connsiteY32" fmla="*/ 509286 h 2247419"/>
                  <a:gd name="connsiteX33" fmla="*/ 2361235 w 2484127"/>
                  <a:gd name="connsiteY33" fmla="*/ 567159 h 2247419"/>
                  <a:gd name="connsiteX34" fmla="*/ 2384385 w 2484127"/>
                  <a:gd name="connsiteY34" fmla="*/ 636607 h 2247419"/>
                  <a:gd name="connsiteX35" fmla="*/ 2395959 w 2484127"/>
                  <a:gd name="connsiteY35" fmla="*/ 671331 h 2247419"/>
                  <a:gd name="connsiteX36" fmla="*/ 2419109 w 2484127"/>
                  <a:gd name="connsiteY36" fmla="*/ 775504 h 2247419"/>
                  <a:gd name="connsiteX37" fmla="*/ 2430683 w 2484127"/>
                  <a:gd name="connsiteY37" fmla="*/ 868101 h 2247419"/>
                  <a:gd name="connsiteX38" fmla="*/ 2453833 w 2484127"/>
                  <a:gd name="connsiteY38" fmla="*/ 937549 h 2247419"/>
                  <a:gd name="connsiteX39" fmla="*/ 2465407 w 2484127"/>
                  <a:gd name="connsiteY39" fmla="*/ 1088020 h 2247419"/>
                  <a:gd name="connsiteX40" fmla="*/ 2430683 w 2484127"/>
                  <a:gd name="connsiteY40" fmla="*/ 1516283 h 2247419"/>
                  <a:gd name="connsiteX41" fmla="*/ 2407534 w 2484127"/>
                  <a:gd name="connsiteY41" fmla="*/ 1585731 h 2247419"/>
                  <a:gd name="connsiteX42" fmla="*/ 2395959 w 2484127"/>
                  <a:gd name="connsiteY42" fmla="*/ 1620455 h 2247419"/>
                  <a:gd name="connsiteX43" fmla="*/ 2349661 w 2484127"/>
                  <a:gd name="connsiteY43" fmla="*/ 1678329 h 2247419"/>
                  <a:gd name="connsiteX44" fmla="*/ 2314937 w 2484127"/>
                  <a:gd name="connsiteY44" fmla="*/ 1747777 h 2247419"/>
                  <a:gd name="connsiteX45" fmla="*/ 2268638 w 2484127"/>
                  <a:gd name="connsiteY45" fmla="*/ 1794076 h 2247419"/>
                  <a:gd name="connsiteX46" fmla="*/ 2245488 w 2484127"/>
                  <a:gd name="connsiteY46" fmla="*/ 1817225 h 2247419"/>
                  <a:gd name="connsiteX47" fmla="*/ 2222339 w 2484127"/>
                  <a:gd name="connsiteY47" fmla="*/ 1851949 h 2247419"/>
                  <a:gd name="connsiteX48" fmla="*/ 2141316 w 2484127"/>
                  <a:gd name="connsiteY48" fmla="*/ 1932972 h 2247419"/>
                  <a:gd name="connsiteX49" fmla="*/ 2106592 w 2484127"/>
                  <a:gd name="connsiteY49" fmla="*/ 1967696 h 2247419"/>
                  <a:gd name="connsiteX50" fmla="*/ 2071868 w 2484127"/>
                  <a:gd name="connsiteY50" fmla="*/ 2002420 h 2247419"/>
                  <a:gd name="connsiteX51" fmla="*/ 2037144 w 2484127"/>
                  <a:gd name="connsiteY51" fmla="*/ 2025569 h 2247419"/>
                  <a:gd name="connsiteX52" fmla="*/ 2013995 w 2484127"/>
                  <a:gd name="connsiteY52" fmla="*/ 2048719 h 2247419"/>
                  <a:gd name="connsiteX53" fmla="*/ 1967696 w 2484127"/>
                  <a:gd name="connsiteY53" fmla="*/ 2060293 h 2247419"/>
                  <a:gd name="connsiteX54" fmla="*/ 1886673 w 2484127"/>
                  <a:gd name="connsiteY54" fmla="*/ 2129742 h 2247419"/>
                  <a:gd name="connsiteX55" fmla="*/ 1678329 w 2484127"/>
                  <a:gd name="connsiteY55" fmla="*/ 2176040 h 2247419"/>
                  <a:gd name="connsiteX56" fmla="*/ 1527858 w 2484127"/>
                  <a:gd name="connsiteY56" fmla="*/ 2199190 h 2247419"/>
                  <a:gd name="connsiteX57" fmla="*/ 1446835 w 2484127"/>
                  <a:gd name="connsiteY57" fmla="*/ 2210764 h 2247419"/>
                  <a:gd name="connsiteX58" fmla="*/ 1388962 w 2484127"/>
                  <a:gd name="connsiteY58" fmla="*/ 2222339 h 2247419"/>
                  <a:gd name="connsiteX59" fmla="*/ 1273215 w 2484127"/>
                  <a:gd name="connsiteY59" fmla="*/ 2233914 h 2247419"/>
                  <a:gd name="connsiteX60" fmla="*/ 1180618 w 2484127"/>
                  <a:gd name="connsiteY60" fmla="*/ 2245488 h 2247419"/>
                  <a:gd name="connsiteX61" fmla="*/ 682906 w 2484127"/>
                  <a:gd name="connsiteY61" fmla="*/ 2222339 h 2247419"/>
                  <a:gd name="connsiteX62" fmla="*/ 648182 w 2484127"/>
                  <a:gd name="connsiteY62" fmla="*/ 2210764 h 2247419"/>
                  <a:gd name="connsiteX63" fmla="*/ 601883 w 2484127"/>
                  <a:gd name="connsiteY63" fmla="*/ 2199190 h 2247419"/>
                  <a:gd name="connsiteX64" fmla="*/ 567159 w 2484127"/>
                  <a:gd name="connsiteY64" fmla="*/ 2187615 h 2247419"/>
                  <a:gd name="connsiteX65" fmla="*/ 462987 w 2484127"/>
                  <a:gd name="connsiteY65" fmla="*/ 2164466 h 2247419"/>
                  <a:gd name="connsiteX66" fmla="*/ 416688 w 2484127"/>
                  <a:gd name="connsiteY66" fmla="*/ 2152891 h 2247419"/>
                  <a:gd name="connsiteX67" fmla="*/ 347240 w 2484127"/>
                  <a:gd name="connsiteY67" fmla="*/ 2129742 h 2247419"/>
                  <a:gd name="connsiteX68" fmla="*/ 324091 w 2484127"/>
                  <a:gd name="connsiteY68" fmla="*/ 2106592 h 2247419"/>
                  <a:gd name="connsiteX69" fmla="*/ 254643 w 2484127"/>
                  <a:gd name="connsiteY69" fmla="*/ 2083443 h 2247419"/>
                  <a:gd name="connsiteX70" fmla="*/ 196769 w 2484127"/>
                  <a:gd name="connsiteY70" fmla="*/ 2048719 h 2247419"/>
                  <a:gd name="connsiteX71" fmla="*/ 138896 w 2484127"/>
                  <a:gd name="connsiteY71" fmla="*/ 2013995 h 2247419"/>
                  <a:gd name="connsiteX72" fmla="*/ 115747 w 2484127"/>
                  <a:gd name="connsiteY72" fmla="*/ 1979271 h 2247419"/>
                  <a:gd name="connsiteX73" fmla="*/ 81023 w 2484127"/>
                  <a:gd name="connsiteY73" fmla="*/ 1956121 h 2247419"/>
                  <a:gd name="connsiteX74" fmla="*/ 34724 w 2484127"/>
                  <a:gd name="connsiteY74" fmla="*/ 1886673 h 2247419"/>
                  <a:gd name="connsiteX75" fmla="*/ 23149 w 2484127"/>
                  <a:gd name="connsiteY75" fmla="*/ 1828800 h 2247419"/>
                  <a:gd name="connsiteX76" fmla="*/ 11574 w 2484127"/>
                  <a:gd name="connsiteY76" fmla="*/ 1782501 h 2247419"/>
                  <a:gd name="connsiteX77" fmla="*/ 0 w 2484127"/>
                  <a:gd name="connsiteY77" fmla="*/ 1632030 h 2247419"/>
                  <a:gd name="connsiteX78" fmla="*/ 23149 w 2484127"/>
                  <a:gd name="connsiteY78" fmla="*/ 1134319 h 2247419"/>
                  <a:gd name="connsiteX79" fmla="*/ 34724 w 2484127"/>
                  <a:gd name="connsiteY79" fmla="*/ 1099595 h 2247419"/>
                  <a:gd name="connsiteX80" fmla="*/ 46299 w 2484127"/>
                  <a:gd name="connsiteY80" fmla="*/ 1041721 h 2247419"/>
                  <a:gd name="connsiteX81" fmla="*/ 57873 w 2484127"/>
                  <a:gd name="connsiteY81" fmla="*/ 995423 h 2247419"/>
                  <a:gd name="connsiteX82" fmla="*/ 81023 w 2484127"/>
                  <a:gd name="connsiteY82" fmla="*/ 879676 h 2247419"/>
                  <a:gd name="connsiteX83" fmla="*/ 115747 w 2484127"/>
                  <a:gd name="connsiteY83" fmla="*/ 740780 h 2247419"/>
                  <a:gd name="connsiteX84" fmla="*/ 127321 w 2484127"/>
                  <a:gd name="connsiteY84" fmla="*/ 694481 h 2247419"/>
                  <a:gd name="connsiteX85" fmla="*/ 138896 w 2484127"/>
                  <a:gd name="connsiteY85" fmla="*/ 613458 h 2247419"/>
                  <a:gd name="connsiteX86" fmla="*/ 115747 w 2484127"/>
                  <a:gd name="connsiteY86" fmla="*/ 277792 h 2247419"/>
                  <a:gd name="connsiteX87" fmla="*/ 104172 w 2484127"/>
                  <a:gd name="connsiteY87" fmla="*/ 173620 h 2247419"/>
                  <a:gd name="connsiteX88" fmla="*/ 92597 w 2484127"/>
                  <a:gd name="connsiteY88" fmla="*/ 127321 h 2247419"/>
                  <a:gd name="connsiteX89" fmla="*/ 92597 w 2484127"/>
                  <a:gd name="connsiteY89" fmla="*/ 23149 h 224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84127" h="2247419">
                    <a:moveTo>
                      <a:pt x="92597" y="23149"/>
                    </a:moveTo>
                    <a:lnTo>
                      <a:pt x="92597" y="23149"/>
                    </a:lnTo>
                    <a:cubicBezTo>
                      <a:pt x="111888" y="57873"/>
                      <a:pt x="126637" y="95543"/>
                      <a:pt x="150471" y="127321"/>
                    </a:cubicBezTo>
                    <a:cubicBezTo>
                      <a:pt x="162046" y="142754"/>
                      <a:pt x="183128" y="148404"/>
                      <a:pt x="196769" y="162045"/>
                    </a:cubicBezTo>
                    <a:cubicBezTo>
                      <a:pt x="206606" y="171882"/>
                      <a:pt x="210082" y="186932"/>
                      <a:pt x="219919" y="196769"/>
                    </a:cubicBezTo>
                    <a:cubicBezTo>
                      <a:pt x="229756" y="206606"/>
                      <a:pt x="244806" y="210082"/>
                      <a:pt x="254643" y="219919"/>
                    </a:cubicBezTo>
                    <a:cubicBezTo>
                      <a:pt x="268284" y="233560"/>
                      <a:pt x="274949" y="253401"/>
                      <a:pt x="289367" y="266217"/>
                    </a:cubicBezTo>
                    <a:cubicBezTo>
                      <a:pt x="360404" y="329361"/>
                      <a:pt x="367573" y="302923"/>
                      <a:pt x="451412" y="358815"/>
                    </a:cubicBezTo>
                    <a:cubicBezTo>
                      <a:pt x="500783" y="391729"/>
                      <a:pt x="517331" y="406908"/>
                      <a:pt x="567159" y="428263"/>
                    </a:cubicBezTo>
                    <a:cubicBezTo>
                      <a:pt x="590411" y="438228"/>
                      <a:pt x="624681" y="445537"/>
                      <a:pt x="648182" y="451412"/>
                    </a:cubicBezTo>
                    <a:cubicBezTo>
                      <a:pt x="752590" y="503617"/>
                      <a:pt x="623066" y="443039"/>
                      <a:pt x="787078" y="497711"/>
                    </a:cubicBezTo>
                    <a:cubicBezTo>
                      <a:pt x="798653" y="501569"/>
                      <a:pt x="809798" y="507103"/>
                      <a:pt x="821802" y="509286"/>
                    </a:cubicBezTo>
                    <a:cubicBezTo>
                      <a:pt x="852406" y="514851"/>
                      <a:pt x="883655" y="516131"/>
                      <a:pt x="914400" y="520861"/>
                    </a:cubicBezTo>
                    <a:cubicBezTo>
                      <a:pt x="933844" y="523852"/>
                      <a:pt x="952698" y="530477"/>
                      <a:pt x="972273" y="532435"/>
                    </a:cubicBezTo>
                    <a:cubicBezTo>
                      <a:pt x="1097767" y="544984"/>
                      <a:pt x="1344594" y="551653"/>
                      <a:pt x="1446835" y="555585"/>
                    </a:cubicBezTo>
                    <a:cubicBezTo>
                      <a:pt x="1516283" y="551727"/>
                      <a:pt x="1585846" y="549557"/>
                      <a:pt x="1655180" y="544010"/>
                    </a:cubicBezTo>
                    <a:cubicBezTo>
                      <a:pt x="1753242" y="536165"/>
                      <a:pt x="1708982" y="535565"/>
                      <a:pt x="1782501" y="520861"/>
                    </a:cubicBezTo>
                    <a:cubicBezTo>
                      <a:pt x="1805514" y="516258"/>
                      <a:pt x="1829181" y="514978"/>
                      <a:pt x="1851949" y="509286"/>
                    </a:cubicBezTo>
                    <a:cubicBezTo>
                      <a:pt x="1875622" y="503368"/>
                      <a:pt x="1921397" y="486136"/>
                      <a:pt x="1921397" y="486136"/>
                    </a:cubicBezTo>
                    <a:cubicBezTo>
                      <a:pt x="1993498" y="414038"/>
                      <a:pt x="1889112" y="511519"/>
                      <a:pt x="1979271" y="451412"/>
                    </a:cubicBezTo>
                    <a:cubicBezTo>
                      <a:pt x="2065970" y="393612"/>
                      <a:pt x="1966157" y="432633"/>
                      <a:pt x="2048719" y="405114"/>
                    </a:cubicBezTo>
                    <a:cubicBezTo>
                      <a:pt x="2056435" y="393539"/>
                      <a:pt x="2062708" y="380859"/>
                      <a:pt x="2071868" y="370390"/>
                    </a:cubicBezTo>
                    <a:cubicBezTo>
                      <a:pt x="2089833" y="349858"/>
                      <a:pt x="2114609" y="335216"/>
                      <a:pt x="2129742" y="312516"/>
                    </a:cubicBezTo>
                    <a:cubicBezTo>
                      <a:pt x="2137458" y="300941"/>
                      <a:pt x="2143985" y="288479"/>
                      <a:pt x="2152891" y="277792"/>
                    </a:cubicBezTo>
                    <a:cubicBezTo>
                      <a:pt x="2163370" y="265217"/>
                      <a:pt x="2177565" y="255989"/>
                      <a:pt x="2187615" y="243068"/>
                    </a:cubicBezTo>
                    <a:cubicBezTo>
                      <a:pt x="2284528" y="118466"/>
                      <a:pt x="2189804" y="217730"/>
                      <a:pt x="2268638" y="138896"/>
                    </a:cubicBezTo>
                    <a:cubicBezTo>
                      <a:pt x="2276354" y="115747"/>
                      <a:pt x="2274533" y="86702"/>
                      <a:pt x="2291787" y="69448"/>
                    </a:cubicBezTo>
                    <a:cubicBezTo>
                      <a:pt x="2343542" y="17693"/>
                      <a:pt x="2338086" y="44975"/>
                      <a:pt x="2338086" y="0"/>
                    </a:cubicBezTo>
                    <a:lnTo>
                      <a:pt x="2338086" y="11574"/>
                    </a:lnTo>
                    <a:cubicBezTo>
                      <a:pt x="2330370" y="46298"/>
                      <a:pt x="2322936" y="81087"/>
                      <a:pt x="2314937" y="115747"/>
                    </a:cubicBezTo>
                    <a:cubicBezTo>
                      <a:pt x="2311360" y="131247"/>
                      <a:pt x="2303362" y="146137"/>
                      <a:pt x="2303362" y="162045"/>
                    </a:cubicBezTo>
                    <a:cubicBezTo>
                      <a:pt x="2303362" y="187635"/>
                      <a:pt x="2314063" y="381746"/>
                      <a:pt x="2326511" y="439838"/>
                    </a:cubicBezTo>
                    <a:cubicBezTo>
                      <a:pt x="2331624" y="463698"/>
                      <a:pt x="2344876" y="485358"/>
                      <a:pt x="2349661" y="509286"/>
                    </a:cubicBezTo>
                    <a:cubicBezTo>
                      <a:pt x="2353519" y="528577"/>
                      <a:pt x="2356059" y="548179"/>
                      <a:pt x="2361235" y="567159"/>
                    </a:cubicBezTo>
                    <a:cubicBezTo>
                      <a:pt x="2367656" y="590701"/>
                      <a:pt x="2376669" y="613458"/>
                      <a:pt x="2384385" y="636607"/>
                    </a:cubicBezTo>
                    <a:cubicBezTo>
                      <a:pt x="2388243" y="648182"/>
                      <a:pt x="2393566" y="659367"/>
                      <a:pt x="2395959" y="671331"/>
                    </a:cubicBezTo>
                    <a:cubicBezTo>
                      <a:pt x="2410654" y="744804"/>
                      <a:pt x="2402762" y="710119"/>
                      <a:pt x="2419109" y="775504"/>
                    </a:cubicBezTo>
                    <a:cubicBezTo>
                      <a:pt x="2422967" y="806370"/>
                      <a:pt x="2424165" y="837686"/>
                      <a:pt x="2430683" y="868101"/>
                    </a:cubicBezTo>
                    <a:cubicBezTo>
                      <a:pt x="2435796" y="891961"/>
                      <a:pt x="2453833" y="937549"/>
                      <a:pt x="2453833" y="937549"/>
                    </a:cubicBezTo>
                    <a:cubicBezTo>
                      <a:pt x="2457691" y="987706"/>
                      <a:pt x="2465407" y="1037715"/>
                      <a:pt x="2465407" y="1088020"/>
                    </a:cubicBezTo>
                    <a:cubicBezTo>
                      <a:pt x="2465407" y="1477490"/>
                      <a:pt x="2525361" y="1374270"/>
                      <a:pt x="2430683" y="1516283"/>
                    </a:cubicBezTo>
                    <a:lnTo>
                      <a:pt x="2407534" y="1585731"/>
                    </a:lnTo>
                    <a:cubicBezTo>
                      <a:pt x="2403676" y="1597306"/>
                      <a:pt x="2404586" y="1611828"/>
                      <a:pt x="2395959" y="1620455"/>
                    </a:cubicBezTo>
                    <a:cubicBezTo>
                      <a:pt x="2374428" y="1641987"/>
                      <a:pt x="2364262" y="1649127"/>
                      <a:pt x="2349661" y="1678329"/>
                    </a:cubicBezTo>
                    <a:cubicBezTo>
                      <a:pt x="2325016" y="1727620"/>
                      <a:pt x="2354740" y="1701339"/>
                      <a:pt x="2314937" y="1747777"/>
                    </a:cubicBezTo>
                    <a:cubicBezTo>
                      <a:pt x="2300733" y="1764348"/>
                      <a:pt x="2284071" y="1778643"/>
                      <a:pt x="2268638" y="1794076"/>
                    </a:cubicBezTo>
                    <a:cubicBezTo>
                      <a:pt x="2260921" y="1801792"/>
                      <a:pt x="2251541" y="1808145"/>
                      <a:pt x="2245488" y="1817225"/>
                    </a:cubicBezTo>
                    <a:cubicBezTo>
                      <a:pt x="2237772" y="1828800"/>
                      <a:pt x="2231499" y="1841480"/>
                      <a:pt x="2222339" y="1851949"/>
                    </a:cubicBezTo>
                    <a:cubicBezTo>
                      <a:pt x="2222304" y="1851989"/>
                      <a:pt x="2157536" y="1916753"/>
                      <a:pt x="2141316" y="1932972"/>
                    </a:cubicBezTo>
                    <a:lnTo>
                      <a:pt x="2106592" y="1967696"/>
                    </a:lnTo>
                    <a:cubicBezTo>
                      <a:pt x="2095017" y="1979271"/>
                      <a:pt x="2085488" y="1993340"/>
                      <a:pt x="2071868" y="2002420"/>
                    </a:cubicBezTo>
                    <a:cubicBezTo>
                      <a:pt x="2060293" y="2010136"/>
                      <a:pt x="2048007" y="2016879"/>
                      <a:pt x="2037144" y="2025569"/>
                    </a:cubicBezTo>
                    <a:cubicBezTo>
                      <a:pt x="2028623" y="2032386"/>
                      <a:pt x="2023756" y="2043839"/>
                      <a:pt x="2013995" y="2048719"/>
                    </a:cubicBezTo>
                    <a:cubicBezTo>
                      <a:pt x="1999767" y="2055833"/>
                      <a:pt x="1983129" y="2056435"/>
                      <a:pt x="1967696" y="2060293"/>
                    </a:cubicBezTo>
                    <a:cubicBezTo>
                      <a:pt x="1944751" y="2083238"/>
                      <a:pt x="1918402" y="2115640"/>
                      <a:pt x="1886673" y="2129742"/>
                    </a:cubicBezTo>
                    <a:cubicBezTo>
                      <a:pt x="1801518" y="2167589"/>
                      <a:pt x="1785854" y="2149158"/>
                      <a:pt x="1678329" y="2176040"/>
                    </a:cubicBezTo>
                    <a:cubicBezTo>
                      <a:pt x="1592068" y="2197606"/>
                      <a:pt x="1661166" y="2182527"/>
                      <a:pt x="1527858" y="2199190"/>
                    </a:cubicBezTo>
                    <a:cubicBezTo>
                      <a:pt x="1500787" y="2202574"/>
                      <a:pt x="1473746" y="2206279"/>
                      <a:pt x="1446835" y="2210764"/>
                    </a:cubicBezTo>
                    <a:cubicBezTo>
                      <a:pt x="1427430" y="2213998"/>
                      <a:pt x="1408462" y="2219739"/>
                      <a:pt x="1388962" y="2222339"/>
                    </a:cubicBezTo>
                    <a:cubicBezTo>
                      <a:pt x="1350527" y="2227464"/>
                      <a:pt x="1311753" y="2229632"/>
                      <a:pt x="1273215" y="2233914"/>
                    </a:cubicBezTo>
                    <a:cubicBezTo>
                      <a:pt x="1242299" y="2237349"/>
                      <a:pt x="1211484" y="2241630"/>
                      <a:pt x="1180618" y="2245488"/>
                    </a:cubicBezTo>
                    <a:cubicBezTo>
                      <a:pt x="1057209" y="2242241"/>
                      <a:pt x="839511" y="2261491"/>
                      <a:pt x="682906" y="2222339"/>
                    </a:cubicBezTo>
                    <a:cubicBezTo>
                      <a:pt x="671069" y="2219380"/>
                      <a:pt x="659913" y="2214116"/>
                      <a:pt x="648182" y="2210764"/>
                    </a:cubicBezTo>
                    <a:cubicBezTo>
                      <a:pt x="632886" y="2206394"/>
                      <a:pt x="617179" y="2203560"/>
                      <a:pt x="601883" y="2199190"/>
                    </a:cubicBezTo>
                    <a:cubicBezTo>
                      <a:pt x="590152" y="2195838"/>
                      <a:pt x="579069" y="2190262"/>
                      <a:pt x="567159" y="2187615"/>
                    </a:cubicBezTo>
                    <a:cubicBezTo>
                      <a:pt x="332158" y="2135391"/>
                      <a:pt x="599786" y="2203551"/>
                      <a:pt x="462987" y="2164466"/>
                    </a:cubicBezTo>
                    <a:cubicBezTo>
                      <a:pt x="447691" y="2160096"/>
                      <a:pt x="431925" y="2157462"/>
                      <a:pt x="416688" y="2152891"/>
                    </a:cubicBezTo>
                    <a:cubicBezTo>
                      <a:pt x="393316" y="2145879"/>
                      <a:pt x="347240" y="2129742"/>
                      <a:pt x="347240" y="2129742"/>
                    </a:cubicBezTo>
                    <a:cubicBezTo>
                      <a:pt x="339524" y="2122025"/>
                      <a:pt x="333852" y="2111472"/>
                      <a:pt x="324091" y="2106592"/>
                    </a:cubicBezTo>
                    <a:cubicBezTo>
                      <a:pt x="302266" y="2095679"/>
                      <a:pt x="254643" y="2083443"/>
                      <a:pt x="254643" y="2083443"/>
                    </a:cubicBezTo>
                    <a:cubicBezTo>
                      <a:pt x="195984" y="2024784"/>
                      <a:pt x="271900" y="2093798"/>
                      <a:pt x="196769" y="2048719"/>
                    </a:cubicBezTo>
                    <a:cubicBezTo>
                      <a:pt x="117328" y="2001054"/>
                      <a:pt x="237263" y="2046782"/>
                      <a:pt x="138896" y="2013995"/>
                    </a:cubicBezTo>
                    <a:cubicBezTo>
                      <a:pt x="131180" y="2002420"/>
                      <a:pt x="125583" y="1989108"/>
                      <a:pt x="115747" y="1979271"/>
                    </a:cubicBezTo>
                    <a:cubicBezTo>
                      <a:pt x="105910" y="1969434"/>
                      <a:pt x="90184" y="1966590"/>
                      <a:pt x="81023" y="1956121"/>
                    </a:cubicBezTo>
                    <a:cubicBezTo>
                      <a:pt x="62702" y="1935183"/>
                      <a:pt x="34724" y="1886673"/>
                      <a:pt x="34724" y="1886673"/>
                    </a:cubicBezTo>
                    <a:cubicBezTo>
                      <a:pt x="30866" y="1867382"/>
                      <a:pt x="27417" y="1848005"/>
                      <a:pt x="23149" y="1828800"/>
                    </a:cubicBezTo>
                    <a:cubicBezTo>
                      <a:pt x="19698" y="1813271"/>
                      <a:pt x="13433" y="1798300"/>
                      <a:pt x="11574" y="1782501"/>
                    </a:cubicBezTo>
                    <a:cubicBezTo>
                      <a:pt x="5696" y="1732540"/>
                      <a:pt x="3858" y="1682187"/>
                      <a:pt x="0" y="1632030"/>
                    </a:cubicBezTo>
                    <a:cubicBezTo>
                      <a:pt x="2547" y="1555608"/>
                      <a:pt x="7340" y="1260785"/>
                      <a:pt x="23149" y="1134319"/>
                    </a:cubicBezTo>
                    <a:cubicBezTo>
                      <a:pt x="24662" y="1122212"/>
                      <a:pt x="31765" y="1111432"/>
                      <a:pt x="34724" y="1099595"/>
                    </a:cubicBezTo>
                    <a:cubicBezTo>
                      <a:pt x="39496" y="1080509"/>
                      <a:pt x="42031" y="1060926"/>
                      <a:pt x="46299" y="1041721"/>
                    </a:cubicBezTo>
                    <a:cubicBezTo>
                      <a:pt x="49750" y="1026192"/>
                      <a:pt x="54540" y="1010977"/>
                      <a:pt x="57873" y="995423"/>
                    </a:cubicBezTo>
                    <a:cubicBezTo>
                      <a:pt x="66117" y="956950"/>
                      <a:pt x="71480" y="917848"/>
                      <a:pt x="81023" y="879676"/>
                    </a:cubicBezTo>
                    <a:lnTo>
                      <a:pt x="115747" y="740780"/>
                    </a:lnTo>
                    <a:cubicBezTo>
                      <a:pt x="119605" y="725347"/>
                      <a:pt x="125071" y="710229"/>
                      <a:pt x="127321" y="694481"/>
                    </a:cubicBezTo>
                    <a:lnTo>
                      <a:pt x="138896" y="613458"/>
                    </a:lnTo>
                    <a:cubicBezTo>
                      <a:pt x="127166" y="390591"/>
                      <a:pt x="133630" y="447687"/>
                      <a:pt x="115747" y="277792"/>
                    </a:cubicBezTo>
                    <a:cubicBezTo>
                      <a:pt x="112090" y="243046"/>
                      <a:pt x="109485" y="208151"/>
                      <a:pt x="104172" y="173620"/>
                    </a:cubicBezTo>
                    <a:cubicBezTo>
                      <a:pt x="101753" y="157897"/>
                      <a:pt x="94037" y="143164"/>
                      <a:pt x="92597" y="127321"/>
                    </a:cubicBezTo>
                    <a:cubicBezTo>
                      <a:pt x="90152" y="100425"/>
                      <a:pt x="92597" y="40511"/>
                      <a:pt x="92597" y="23149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Freeform 770"/>
              <p:cNvSpPr/>
              <p:nvPr/>
            </p:nvSpPr>
            <p:spPr>
              <a:xfrm>
                <a:off x="1134319" y="3703899"/>
                <a:ext cx="1828800" cy="1215342"/>
              </a:xfrm>
              <a:custGeom>
                <a:avLst/>
                <a:gdLst>
                  <a:gd name="connsiteX0" fmla="*/ 69448 w 1828800"/>
                  <a:gd name="connsiteY0" fmla="*/ 57873 h 1215342"/>
                  <a:gd name="connsiteX1" fmla="*/ 69448 w 1828800"/>
                  <a:gd name="connsiteY1" fmla="*/ 57873 h 1215342"/>
                  <a:gd name="connsiteX2" fmla="*/ 162046 w 1828800"/>
                  <a:gd name="connsiteY2" fmla="*/ 92597 h 1215342"/>
                  <a:gd name="connsiteX3" fmla="*/ 196770 w 1828800"/>
                  <a:gd name="connsiteY3" fmla="*/ 104172 h 1215342"/>
                  <a:gd name="connsiteX4" fmla="*/ 231494 w 1828800"/>
                  <a:gd name="connsiteY4" fmla="*/ 127321 h 1215342"/>
                  <a:gd name="connsiteX5" fmla="*/ 300942 w 1828800"/>
                  <a:gd name="connsiteY5" fmla="*/ 150471 h 1215342"/>
                  <a:gd name="connsiteX6" fmla="*/ 335666 w 1828800"/>
                  <a:gd name="connsiteY6" fmla="*/ 162045 h 1215342"/>
                  <a:gd name="connsiteX7" fmla="*/ 370390 w 1828800"/>
                  <a:gd name="connsiteY7" fmla="*/ 173620 h 1215342"/>
                  <a:gd name="connsiteX8" fmla="*/ 544010 w 1828800"/>
                  <a:gd name="connsiteY8" fmla="*/ 196769 h 1215342"/>
                  <a:gd name="connsiteX9" fmla="*/ 856527 w 1828800"/>
                  <a:gd name="connsiteY9" fmla="*/ 219919 h 1215342"/>
                  <a:gd name="connsiteX10" fmla="*/ 1041722 w 1828800"/>
                  <a:gd name="connsiteY10" fmla="*/ 231493 h 1215342"/>
                  <a:gd name="connsiteX11" fmla="*/ 1122744 w 1828800"/>
                  <a:gd name="connsiteY11" fmla="*/ 243068 h 1215342"/>
                  <a:gd name="connsiteX12" fmla="*/ 1365813 w 1828800"/>
                  <a:gd name="connsiteY12" fmla="*/ 219919 h 1215342"/>
                  <a:gd name="connsiteX13" fmla="*/ 1446835 w 1828800"/>
                  <a:gd name="connsiteY13" fmla="*/ 196769 h 1215342"/>
                  <a:gd name="connsiteX14" fmla="*/ 1504709 w 1828800"/>
                  <a:gd name="connsiteY14" fmla="*/ 185195 h 1215342"/>
                  <a:gd name="connsiteX15" fmla="*/ 1643605 w 1828800"/>
                  <a:gd name="connsiteY15" fmla="*/ 150471 h 1215342"/>
                  <a:gd name="connsiteX16" fmla="*/ 1678329 w 1828800"/>
                  <a:gd name="connsiteY16" fmla="*/ 138896 h 1215342"/>
                  <a:gd name="connsiteX17" fmla="*/ 1713053 w 1828800"/>
                  <a:gd name="connsiteY17" fmla="*/ 127321 h 1215342"/>
                  <a:gd name="connsiteX18" fmla="*/ 1736203 w 1828800"/>
                  <a:gd name="connsiteY18" fmla="*/ 104172 h 1215342"/>
                  <a:gd name="connsiteX19" fmla="*/ 1770927 w 1828800"/>
                  <a:gd name="connsiteY19" fmla="*/ 92597 h 1215342"/>
                  <a:gd name="connsiteX20" fmla="*/ 1782501 w 1828800"/>
                  <a:gd name="connsiteY20" fmla="*/ 57873 h 1215342"/>
                  <a:gd name="connsiteX21" fmla="*/ 1782501 w 1828800"/>
                  <a:gd name="connsiteY21" fmla="*/ 69448 h 1215342"/>
                  <a:gd name="connsiteX22" fmla="*/ 1805651 w 1828800"/>
                  <a:gd name="connsiteY22" fmla="*/ 254643 h 1215342"/>
                  <a:gd name="connsiteX23" fmla="*/ 1828800 w 1828800"/>
                  <a:gd name="connsiteY23" fmla="*/ 358815 h 1215342"/>
                  <a:gd name="connsiteX24" fmla="*/ 1817225 w 1828800"/>
                  <a:gd name="connsiteY24" fmla="*/ 520860 h 1215342"/>
                  <a:gd name="connsiteX25" fmla="*/ 1805651 w 1828800"/>
                  <a:gd name="connsiteY25" fmla="*/ 567159 h 1215342"/>
                  <a:gd name="connsiteX26" fmla="*/ 1794076 w 1828800"/>
                  <a:gd name="connsiteY26" fmla="*/ 636607 h 1215342"/>
                  <a:gd name="connsiteX27" fmla="*/ 1759352 w 1828800"/>
                  <a:gd name="connsiteY27" fmla="*/ 810228 h 1215342"/>
                  <a:gd name="connsiteX28" fmla="*/ 1724628 w 1828800"/>
                  <a:gd name="connsiteY28" fmla="*/ 833377 h 1215342"/>
                  <a:gd name="connsiteX29" fmla="*/ 1689904 w 1828800"/>
                  <a:gd name="connsiteY29" fmla="*/ 902825 h 1215342"/>
                  <a:gd name="connsiteX30" fmla="*/ 1666754 w 1828800"/>
                  <a:gd name="connsiteY30" fmla="*/ 925974 h 1215342"/>
                  <a:gd name="connsiteX31" fmla="*/ 1643605 w 1828800"/>
                  <a:gd name="connsiteY31" fmla="*/ 960698 h 1215342"/>
                  <a:gd name="connsiteX32" fmla="*/ 1608881 w 1828800"/>
                  <a:gd name="connsiteY32" fmla="*/ 983848 h 1215342"/>
                  <a:gd name="connsiteX33" fmla="*/ 1574157 w 1828800"/>
                  <a:gd name="connsiteY33" fmla="*/ 1018572 h 1215342"/>
                  <a:gd name="connsiteX34" fmla="*/ 1504709 w 1828800"/>
                  <a:gd name="connsiteY34" fmla="*/ 1053296 h 1215342"/>
                  <a:gd name="connsiteX35" fmla="*/ 1481559 w 1828800"/>
                  <a:gd name="connsiteY35" fmla="*/ 1076445 h 1215342"/>
                  <a:gd name="connsiteX36" fmla="*/ 1412111 w 1828800"/>
                  <a:gd name="connsiteY36" fmla="*/ 1099595 h 1215342"/>
                  <a:gd name="connsiteX37" fmla="*/ 1342663 w 1828800"/>
                  <a:gd name="connsiteY37" fmla="*/ 1122744 h 1215342"/>
                  <a:gd name="connsiteX38" fmla="*/ 1238491 w 1828800"/>
                  <a:gd name="connsiteY38" fmla="*/ 1157468 h 1215342"/>
                  <a:gd name="connsiteX39" fmla="*/ 1203767 w 1828800"/>
                  <a:gd name="connsiteY39" fmla="*/ 1169043 h 1215342"/>
                  <a:gd name="connsiteX40" fmla="*/ 1157468 w 1828800"/>
                  <a:gd name="connsiteY40" fmla="*/ 1180617 h 1215342"/>
                  <a:gd name="connsiteX41" fmla="*/ 1122744 w 1828800"/>
                  <a:gd name="connsiteY41" fmla="*/ 1192192 h 1215342"/>
                  <a:gd name="connsiteX42" fmla="*/ 995423 w 1828800"/>
                  <a:gd name="connsiteY42" fmla="*/ 1203767 h 1215342"/>
                  <a:gd name="connsiteX43" fmla="*/ 914400 w 1828800"/>
                  <a:gd name="connsiteY43" fmla="*/ 1215342 h 1215342"/>
                  <a:gd name="connsiteX44" fmla="*/ 578734 w 1828800"/>
                  <a:gd name="connsiteY44" fmla="*/ 1203767 h 1215342"/>
                  <a:gd name="connsiteX45" fmla="*/ 509286 w 1828800"/>
                  <a:gd name="connsiteY45" fmla="*/ 1180617 h 1215342"/>
                  <a:gd name="connsiteX46" fmla="*/ 358815 w 1828800"/>
                  <a:gd name="connsiteY46" fmla="*/ 1157468 h 1215342"/>
                  <a:gd name="connsiteX47" fmla="*/ 254643 w 1828800"/>
                  <a:gd name="connsiteY47" fmla="*/ 1122744 h 1215342"/>
                  <a:gd name="connsiteX48" fmla="*/ 219919 w 1828800"/>
                  <a:gd name="connsiteY48" fmla="*/ 1111169 h 1215342"/>
                  <a:gd name="connsiteX49" fmla="*/ 150471 w 1828800"/>
                  <a:gd name="connsiteY49" fmla="*/ 1064871 h 1215342"/>
                  <a:gd name="connsiteX50" fmla="*/ 138896 w 1828800"/>
                  <a:gd name="connsiteY50" fmla="*/ 1030147 h 1215342"/>
                  <a:gd name="connsiteX51" fmla="*/ 92597 w 1828800"/>
                  <a:gd name="connsiteY51" fmla="*/ 983848 h 1215342"/>
                  <a:gd name="connsiteX52" fmla="*/ 81023 w 1828800"/>
                  <a:gd name="connsiteY52" fmla="*/ 949124 h 1215342"/>
                  <a:gd name="connsiteX53" fmla="*/ 57873 w 1828800"/>
                  <a:gd name="connsiteY53" fmla="*/ 925974 h 1215342"/>
                  <a:gd name="connsiteX54" fmla="*/ 46299 w 1828800"/>
                  <a:gd name="connsiteY54" fmla="*/ 844952 h 1215342"/>
                  <a:gd name="connsiteX55" fmla="*/ 34724 w 1828800"/>
                  <a:gd name="connsiteY55" fmla="*/ 810228 h 1215342"/>
                  <a:gd name="connsiteX56" fmla="*/ 23149 w 1828800"/>
                  <a:gd name="connsiteY56" fmla="*/ 717630 h 1215342"/>
                  <a:gd name="connsiteX57" fmla="*/ 0 w 1828800"/>
                  <a:gd name="connsiteY57" fmla="*/ 544010 h 1215342"/>
                  <a:gd name="connsiteX58" fmla="*/ 34724 w 1828800"/>
                  <a:gd name="connsiteY58" fmla="*/ 0 h 1215342"/>
                  <a:gd name="connsiteX59" fmla="*/ 46299 w 1828800"/>
                  <a:gd name="connsiteY59" fmla="*/ 34724 h 1215342"/>
                  <a:gd name="connsiteX60" fmla="*/ 69448 w 1828800"/>
                  <a:gd name="connsiteY60" fmla="*/ 57873 h 121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828800" h="1215342">
                    <a:moveTo>
                      <a:pt x="69448" y="57873"/>
                    </a:moveTo>
                    <a:lnTo>
                      <a:pt x="69448" y="57873"/>
                    </a:lnTo>
                    <a:lnTo>
                      <a:pt x="162046" y="92597"/>
                    </a:lnTo>
                    <a:cubicBezTo>
                      <a:pt x="173512" y="96767"/>
                      <a:pt x="185857" y="98716"/>
                      <a:pt x="196770" y="104172"/>
                    </a:cubicBezTo>
                    <a:cubicBezTo>
                      <a:pt x="209212" y="110393"/>
                      <a:pt x="218782" y="121671"/>
                      <a:pt x="231494" y="127321"/>
                    </a:cubicBezTo>
                    <a:cubicBezTo>
                      <a:pt x="253792" y="137231"/>
                      <a:pt x="277793" y="142755"/>
                      <a:pt x="300942" y="150471"/>
                    </a:cubicBezTo>
                    <a:lnTo>
                      <a:pt x="335666" y="162045"/>
                    </a:lnTo>
                    <a:cubicBezTo>
                      <a:pt x="347241" y="165903"/>
                      <a:pt x="358426" y="171227"/>
                      <a:pt x="370390" y="173620"/>
                    </a:cubicBezTo>
                    <a:cubicBezTo>
                      <a:pt x="466285" y="192800"/>
                      <a:pt x="408688" y="183238"/>
                      <a:pt x="544010" y="196769"/>
                    </a:cubicBezTo>
                    <a:cubicBezTo>
                      <a:pt x="678464" y="230383"/>
                      <a:pt x="563341" y="204884"/>
                      <a:pt x="856527" y="219919"/>
                    </a:cubicBezTo>
                    <a:cubicBezTo>
                      <a:pt x="918298" y="223087"/>
                      <a:pt x="979990" y="227635"/>
                      <a:pt x="1041722" y="231493"/>
                    </a:cubicBezTo>
                    <a:cubicBezTo>
                      <a:pt x="1068729" y="235351"/>
                      <a:pt x="1095462" y="243068"/>
                      <a:pt x="1122744" y="243068"/>
                    </a:cubicBezTo>
                    <a:cubicBezTo>
                      <a:pt x="1201914" y="243068"/>
                      <a:pt x="1286843" y="235713"/>
                      <a:pt x="1365813" y="219919"/>
                    </a:cubicBezTo>
                    <a:cubicBezTo>
                      <a:pt x="1474072" y="198267"/>
                      <a:pt x="1358575" y="218833"/>
                      <a:pt x="1446835" y="196769"/>
                    </a:cubicBezTo>
                    <a:cubicBezTo>
                      <a:pt x="1465921" y="191998"/>
                      <a:pt x="1485353" y="188714"/>
                      <a:pt x="1504709" y="185195"/>
                    </a:cubicBezTo>
                    <a:cubicBezTo>
                      <a:pt x="1607570" y="166493"/>
                      <a:pt x="1542178" y="184280"/>
                      <a:pt x="1643605" y="150471"/>
                    </a:cubicBezTo>
                    <a:lnTo>
                      <a:pt x="1678329" y="138896"/>
                    </a:lnTo>
                    <a:lnTo>
                      <a:pt x="1713053" y="127321"/>
                    </a:lnTo>
                    <a:cubicBezTo>
                      <a:pt x="1720770" y="119605"/>
                      <a:pt x="1726845" y="109787"/>
                      <a:pt x="1736203" y="104172"/>
                    </a:cubicBezTo>
                    <a:cubicBezTo>
                      <a:pt x="1746665" y="97895"/>
                      <a:pt x="1763305" y="102124"/>
                      <a:pt x="1770927" y="92597"/>
                    </a:cubicBezTo>
                    <a:cubicBezTo>
                      <a:pt x="1783437" y="76959"/>
                      <a:pt x="1782501" y="22046"/>
                      <a:pt x="1782501" y="57873"/>
                    </a:cubicBezTo>
                    <a:lnTo>
                      <a:pt x="1782501" y="69448"/>
                    </a:lnTo>
                    <a:cubicBezTo>
                      <a:pt x="1804930" y="338586"/>
                      <a:pt x="1779544" y="124104"/>
                      <a:pt x="1805651" y="254643"/>
                    </a:cubicBezTo>
                    <a:cubicBezTo>
                      <a:pt x="1826022" y="356498"/>
                      <a:pt x="1806273" y="291236"/>
                      <a:pt x="1828800" y="358815"/>
                    </a:cubicBezTo>
                    <a:cubicBezTo>
                      <a:pt x="1824942" y="412830"/>
                      <a:pt x="1823205" y="467039"/>
                      <a:pt x="1817225" y="520860"/>
                    </a:cubicBezTo>
                    <a:cubicBezTo>
                      <a:pt x="1815468" y="536671"/>
                      <a:pt x="1808771" y="551560"/>
                      <a:pt x="1805651" y="567159"/>
                    </a:cubicBezTo>
                    <a:cubicBezTo>
                      <a:pt x="1801048" y="590172"/>
                      <a:pt x="1797178" y="613344"/>
                      <a:pt x="1794076" y="636607"/>
                    </a:cubicBezTo>
                    <a:cubicBezTo>
                      <a:pt x="1793394" y="641724"/>
                      <a:pt x="1784059" y="793757"/>
                      <a:pt x="1759352" y="810228"/>
                    </a:cubicBezTo>
                    <a:lnTo>
                      <a:pt x="1724628" y="833377"/>
                    </a:lnTo>
                    <a:cubicBezTo>
                      <a:pt x="1712403" y="870051"/>
                      <a:pt x="1715546" y="870773"/>
                      <a:pt x="1689904" y="902825"/>
                    </a:cubicBezTo>
                    <a:cubicBezTo>
                      <a:pt x="1683087" y="911346"/>
                      <a:pt x="1673571" y="917453"/>
                      <a:pt x="1666754" y="925974"/>
                    </a:cubicBezTo>
                    <a:cubicBezTo>
                      <a:pt x="1658064" y="936837"/>
                      <a:pt x="1653441" y="950861"/>
                      <a:pt x="1643605" y="960698"/>
                    </a:cubicBezTo>
                    <a:cubicBezTo>
                      <a:pt x="1633768" y="970535"/>
                      <a:pt x="1619568" y="974942"/>
                      <a:pt x="1608881" y="983848"/>
                    </a:cubicBezTo>
                    <a:cubicBezTo>
                      <a:pt x="1596306" y="994327"/>
                      <a:pt x="1586732" y="1008093"/>
                      <a:pt x="1574157" y="1018572"/>
                    </a:cubicBezTo>
                    <a:cubicBezTo>
                      <a:pt x="1544241" y="1043502"/>
                      <a:pt x="1539510" y="1041695"/>
                      <a:pt x="1504709" y="1053296"/>
                    </a:cubicBezTo>
                    <a:cubicBezTo>
                      <a:pt x="1496992" y="1061012"/>
                      <a:pt x="1491320" y="1071565"/>
                      <a:pt x="1481559" y="1076445"/>
                    </a:cubicBezTo>
                    <a:cubicBezTo>
                      <a:pt x="1459734" y="1087358"/>
                      <a:pt x="1435260" y="1091879"/>
                      <a:pt x="1412111" y="1099595"/>
                    </a:cubicBezTo>
                    <a:lnTo>
                      <a:pt x="1342663" y="1122744"/>
                    </a:lnTo>
                    <a:lnTo>
                      <a:pt x="1238491" y="1157468"/>
                    </a:lnTo>
                    <a:cubicBezTo>
                      <a:pt x="1226916" y="1161326"/>
                      <a:pt x="1215604" y="1166084"/>
                      <a:pt x="1203767" y="1169043"/>
                    </a:cubicBezTo>
                    <a:cubicBezTo>
                      <a:pt x="1188334" y="1172901"/>
                      <a:pt x="1172764" y="1176247"/>
                      <a:pt x="1157468" y="1180617"/>
                    </a:cubicBezTo>
                    <a:cubicBezTo>
                      <a:pt x="1145737" y="1183969"/>
                      <a:pt x="1134822" y="1190466"/>
                      <a:pt x="1122744" y="1192192"/>
                    </a:cubicBezTo>
                    <a:cubicBezTo>
                      <a:pt x="1080557" y="1198219"/>
                      <a:pt x="1037778" y="1199061"/>
                      <a:pt x="995423" y="1203767"/>
                    </a:cubicBezTo>
                    <a:cubicBezTo>
                      <a:pt x="968308" y="1206780"/>
                      <a:pt x="941408" y="1211484"/>
                      <a:pt x="914400" y="1215342"/>
                    </a:cubicBezTo>
                    <a:cubicBezTo>
                      <a:pt x="802511" y="1211484"/>
                      <a:pt x="690280" y="1213328"/>
                      <a:pt x="578734" y="1203767"/>
                    </a:cubicBezTo>
                    <a:cubicBezTo>
                      <a:pt x="554422" y="1201683"/>
                      <a:pt x="533214" y="1185402"/>
                      <a:pt x="509286" y="1180617"/>
                    </a:cubicBezTo>
                    <a:cubicBezTo>
                      <a:pt x="420911" y="1162943"/>
                      <a:pt x="470934" y="1171483"/>
                      <a:pt x="358815" y="1157468"/>
                    </a:cubicBezTo>
                    <a:lnTo>
                      <a:pt x="254643" y="1122744"/>
                    </a:lnTo>
                    <a:cubicBezTo>
                      <a:pt x="243068" y="1118886"/>
                      <a:pt x="230071" y="1117937"/>
                      <a:pt x="219919" y="1111169"/>
                    </a:cubicBezTo>
                    <a:lnTo>
                      <a:pt x="150471" y="1064871"/>
                    </a:lnTo>
                    <a:cubicBezTo>
                      <a:pt x="146613" y="1053296"/>
                      <a:pt x="145988" y="1040075"/>
                      <a:pt x="138896" y="1030147"/>
                    </a:cubicBezTo>
                    <a:cubicBezTo>
                      <a:pt x="126210" y="1012387"/>
                      <a:pt x="92597" y="983848"/>
                      <a:pt x="92597" y="983848"/>
                    </a:cubicBezTo>
                    <a:cubicBezTo>
                      <a:pt x="88739" y="972273"/>
                      <a:pt x="87300" y="959586"/>
                      <a:pt x="81023" y="949124"/>
                    </a:cubicBezTo>
                    <a:cubicBezTo>
                      <a:pt x="75408" y="939766"/>
                      <a:pt x="61324" y="936327"/>
                      <a:pt x="57873" y="925974"/>
                    </a:cubicBezTo>
                    <a:cubicBezTo>
                      <a:pt x="49246" y="900092"/>
                      <a:pt x="51649" y="871704"/>
                      <a:pt x="46299" y="844952"/>
                    </a:cubicBezTo>
                    <a:cubicBezTo>
                      <a:pt x="43906" y="832988"/>
                      <a:pt x="38582" y="821803"/>
                      <a:pt x="34724" y="810228"/>
                    </a:cubicBezTo>
                    <a:cubicBezTo>
                      <a:pt x="30866" y="779362"/>
                      <a:pt x="26405" y="748565"/>
                      <a:pt x="23149" y="717630"/>
                    </a:cubicBezTo>
                    <a:cubicBezTo>
                      <a:pt x="6585" y="560266"/>
                      <a:pt x="23236" y="636953"/>
                      <a:pt x="0" y="544010"/>
                    </a:cubicBezTo>
                    <a:cubicBezTo>
                      <a:pt x="24985" y="69283"/>
                      <a:pt x="6935" y="250090"/>
                      <a:pt x="34724" y="0"/>
                    </a:cubicBezTo>
                    <a:cubicBezTo>
                      <a:pt x="38582" y="11575"/>
                      <a:pt x="38677" y="25197"/>
                      <a:pt x="46299" y="34724"/>
                    </a:cubicBezTo>
                    <a:cubicBezTo>
                      <a:pt x="55609" y="46362"/>
                      <a:pt x="88793" y="61758"/>
                      <a:pt x="69448" y="578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Freeform 771"/>
              <p:cNvSpPr/>
              <p:nvPr/>
            </p:nvSpPr>
            <p:spPr>
              <a:xfrm>
                <a:off x="1122744" y="4236334"/>
                <a:ext cx="1817226" cy="185195"/>
              </a:xfrm>
              <a:custGeom>
                <a:avLst/>
                <a:gdLst>
                  <a:gd name="connsiteX0" fmla="*/ 0 w 1817226"/>
                  <a:gd name="connsiteY0" fmla="*/ 0 h 185195"/>
                  <a:gd name="connsiteX1" fmla="*/ 115747 w 1817226"/>
                  <a:gd name="connsiteY1" fmla="*/ 46299 h 185195"/>
                  <a:gd name="connsiteX2" fmla="*/ 208345 w 1817226"/>
                  <a:gd name="connsiteY2" fmla="*/ 69448 h 185195"/>
                  <a:gd name="connsiteX3" fmla="*/ 277793 w 1817226"/>
                  <a:gd name="connsiteY3" fmla="*/ 92598 h 185195"/>
                  <a:gd name="connsiteX4" fmla="*/ 335666 w 1817226"/>
                  <a:gd name="connsiteY4" fmla="*/ 104172 h 185195"/>
                  <a:gd name="connsiteX5" fmla="*/ 416689 w 1817226"/>
                  <a:gd name="connsiteY5" fmla="*/ 115747 h 185195"/>
                  <a:gd name="connsiteX6" fmla="*/ 462988 w 1817226"/>
                  <a:gd name="connsiteY6" fmla="*/ 127322 h 185195"/>
                  <a:gd name="connsiteX7" fmla="*/ 671332 w 1817226"/>
                  <a:gd name="connsiteY7" fmla="*/ 138896 h 185195"/>
                  <a:gd name="connsiteX8" fmla="*/ 879676 w 1817226"/>
                  <a:gd name="connsiteY8" fmla="*/ 162046 h 185195"/>
                  <a:gd name="connsiteX9" fmla="*/ 1041722 w 1817226"/>
                  <a:gd name="connsiteY9" fmla="*/ 173620 h 185195"/>
                  <a:gd name="connsiteX10" fmla="*/ 1134319 w 1817226"/>
                  <a:gd name="connsiteY10" fmla="*/ 185195 h 185195"/>
                  <a:gd name="connsiteX11" fmla="*/ 1331089 w 1817226"/>
                  <a:gd name="connsiteY11" fmla="*/ 173620 h 185195"/>
                  <a:gd name="connsiteX12" fmla="*/ 1377388 w 1817226"/>
                  <a:gd name="connsiteY12" fmla="*/ 162046 h 185195"/>
                  <a:gd name="connsiteX13" fmla="*/ 1481560 w 1817226"/>
                  <a:gd name="connsiteY13" fmla="*/ 150471 h 185195"/>
                  <a:gd name="connsiteX14" fmla="*/ 1516284 w 1817226"/>
                  <a:gd name="connsiteY14" fmla="*/ 138896 h 185195"/>
                  <a:gd name="connsiteX15" fmla="*/ 1666755 w 1817226"/>
                  <a:gd name="connsiteY15" fmla="*/ 115747 h 185195"/>
                  <a:gd name="connsiteX16" fmla="*/ 1736203 w 1817226"/>
                  <a:gd name="connsiteY16" fmla="*/ 92598 h 185195"/>
                  <a:gd name="connsiteX17" fmla="*/ 1794076 w 1817226"/>
                  <a:gd name="connsiteY17" fmla="*/ 57874 h 185195"/>
                  <a:gd name="connsiteX18" fmla="*/ 1817226 w 1817226"/>
                  <a:gd name="connsiteY18" fmla="*/ 34724 h 1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17226" h="185195">
                    <a:moveTo>
                      <a:pt x="0" y="0"/>
                    </a:moveTo>
                    <a:cubicBezTo>
                      <a:pt x="194035" y="32340"/>
                      <a:pt x="-36096" y="-16968"/>
                      <a:pt x="115747" y="46299"/>
                    </a:cubicBezTo>
                    <a:cubicBezTo>
                      <a:pt x="145116" y="58536"/>
                      <a:pt x="178162" y="59387"/>
                      <a:pt x="208345" y="69448"/>
                    </a:cubicBezTo>
                    <a:cubicBezTo>
                      <a:pt x="231494" y="77165"/>
                      <a:pt x="253865" y="87813"/>
                      <a:pt x="277793" y="92598"/>
                    </a:cubicBezTo>
                    <a:cubicBezTo>
                      <a:pt x="297084" y="96456"/>
                      <a:pt x="316261" y="100938"/>
                      <a:pt x="335666" y="104172"/>
                    </a:cubicBezTo>
                    <a:cubicBezTo>
                      <a:pt x="362577" y="108657"/>
                      <a:pt x="389847" y="110867"/>
                      <a:pt x="416689" y="115747"/>
                    </a:cubicBezTo>
                    <a:cubicBezTo>
                      <a:pt x="432340" y="118593"/>
                      <a:pt x="447145" y="125882"/>
                      <a:pt x="462988" y="127322"/>
                    </a:cubicBezTo>
                    <a:cubicBezTo>
                      <a:pt x="532257" y="133619"/>
                      <a:pt x="601884" y="135038"/>
                      <a:pt x="671332" y="138896"/>
                    </a:cubicBezTo>
                    <a:cubicBezTo>
                      <a:pt x="777372" y="154045"/>
                      <a:pt x="752006" y="151833"/>
                      <a:pt x="879676" y="162046"/>
                    </a:cubicBezTo>
                    <a:lnTo>
                      <a:pt x="1041722" y="173620"/>
                    </a:lnTo>
                    <a:cubicBezTo>
                      <a:pt x="1072700" y="176436"/>
                      <a:pt x="1103453" y="181337"/>
                      <a:pt x="1134319" y="185195"/>
                    </a:cubicBezTo>
                    <a:cubicBezTo>
                      <a:pt x="1199909" y="181337"/>
                      <a:pt x="1265682" y="179849"/>
                      <a:pt x="1331089" y="173620"/>
                    </a:cubicBezTo>
                    <a:cubicBezTo>
                      <a:pt x="1346925" y="172112"/>
                      <a:pt x="1361665" y="164465"/>
                      <a:pt x="1377388" y="162046"/>
                    </a:cubicBezTo>
                    <a:cubicBezTo>
                      <a:pt x="1411919" y="156734"/>
                      <a:pt x="1446836" y="154329"/>
                      <a:pt x="1481560" y="150471"/>
                    </a:cubicBezTo>
                    <a:cubicBezTo>
                      <a:pt x="1493135" y="146613"/>
                      <a:pt x="1504249" y="140902"/>
                      <a:pt x="1516284" y="138896"/>
                    </a:cubicBezTo>
                    <a:cubicBezTo>
                      <a:pt x="1620225" y="121573"/>
                      <a:pt x="1593866" y="137614"/>
                      <a:pt x="1666755" y="115747"/>
                    </a:cubicBezTo>
                    <a:cubicBezTo>
                      <a:pt x="1690127" y="108735"/>
                      <a:pt x="1736203" y="92598"/>
                      <a:pt x="1736203" y="92598"/>
                    </a:cubicBezTo>
                    <a:cubicBezTo>
                      <a:pt x="1794856" y="33943"/>
                      <a:pt x="1718950" y="102949"/>
                      <a:pt x="1794076" y="57874"/>
                    </a:cubicBezTo>
                    <a:cubicBezTo>
                      <a:pt x="1803434" y="52259"/>
                      <a:pt x="1817226" y="34724"/>
                      <a:pt x="1817226" y="34724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3" name="Freeform 772"/>
              <p:cNvSpPr/>
              <p:nvPr/>
            </p:nvSpPr>
            <p:spPr>
              <a:xfrm>
                <a:off x="2025551" y="3946967"/>
                <a:ext cx="34743" cy="983848"/>
              </a:xfrm>
              <a:custGeom>
                <a:avLst/>
                <a:gdLst>
                  <a:gd name="connsiteX0" fmla="*/ 34743 w 34743"/>
                  <a:gd name="connsiteY0" fmla="*/ 0 h 983848"/>
                  <a:gd name="connsiteX1" fmla="*/ 23168 w 34743"/>
                  <a:gd name="connsiteY1" fmla="*/ 312517 h 983848"/>
                  <a:gd name="connsiteX2" fmla="*/ 11593 w 34743"/>
                  <a:gd name="connsiteY2" fmla="*/ 428263 h 983848"/>
                  <a:gd name="connsiteX3" fmla="*/ 19 w 34743"/>
                  <a:gd name="connsiteY3" fmla="*/ 983848 h 98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3" h="983848">
                    <a:moveTo>
                      <a:pt x="34743" y="0"/>
                    </a:moveTo>
                    <a:cubicBezTo>
                      <a:pt x="30885" y="104172"/>
                      <a:pt x="28795" y="208425"/>
                      <a:pt x="23168" y="312517"/>
                    </a:cubicBezTo>
                    <a:cubicBezTo>
                      <a:pt x="21075" y="351235"/>
                      <a:pt x="13207" y="389522"/>
                      <a:pt x="11593" y="428263"/>
                    </a:cubicBezTo>
                    <a:cubicBezTo>
                      <a:pt x="-996" y="730401"/>
                      <a:pt x="19" y="767808"/>
                      <a:pt x="19" y="98384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4" name="Freeform 773"/>
              <p:cNvSpPr/>
              <p:nvPr/>
            </p:nvSpPr>
            <p:spPr>
              <a:xfrm>
                <a:off x="2557784" y="3935392"/>
                <a:ext cx="11796" cy="462988"/>
              </a:xfrm>
              <a:custGeom>
                <a:avLst/>
                <a:gdLst>
                  <a:gd name="connsiteX0" fmla="*/ 221 w 11796"/>
                  <a:gd name="connsiteY0" fmla="*/ 0 h 462988"/>
                  <a:gd name="connsiteX1" fmla="*/ 11796 w 11796"/>
                  <a:gd name="connsiteY1" fmla="*/ 104173 h 462988"/>
                  <a:gd name="connsiteX2" fmla="*/ 221 w 11796"/>
                  <a:gd name="connsiteY2" fmla="*/ 416689 h 462988"/>
                  <a:gd name="connsiteX3" fmla="*/ 221 w 11796"/>
                  <a:gd name="connsiteY3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6" h="462988">
                    <a:moveTo>
                      <a:pt x="221" y="0"/>
                    </a:moveTo>
                    <a:cubicBezTo>
                      <a:pt x="4079" y="34724"/>
                      <a:pt x="11796" y="69235"/>
                      <a:pt x="11796" y="104173"/>
                    </a:cubicBezTo>
                    <a:cubicBezTo>
                      <a:pt x="11796" y="208416"/>
                      <a:pt x="3582" y="312500"/>
                      <a:pt x="221" y="416689"/>
                    </a:cubicBezTo>
                    <a:cubicBezTo>
                      <a:pt x="-277" y="432114"/>
                      <a:pt x="221" y="447555"/>
                      <a:pt x="221" y="46298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5" name="Freeform 774"/>
              <p:cNvSpPr/>
              <p:nvPr/>
            </p:nvSpPr>
            <p:spPr>
              <a:xfrm>
                <a:off x="1527858" y="3900668"/>
                <a:ext cx="46299" cy="462988"/>
              </a:xfrm>
              <a:custGeom>
                <a:avLst/>
                <a:gdLst>
                  <a:gd name="connsiteX0" fmla="*/ 23150 w 46299"/>
                  <a:gd name="connsiteY0" fmla="*/ 0 h 462988"/>
                  <a:gd name="connsiteX1" fmla="*/ 34724 w 46299"/>
                  <a:gd name="connsiteY1" fmla="*/ 57874 h 462988"/>
                  <a:gd name="connsiteX2" fmla="*/ 46299 w 46299"/>
                  <a:gd name="connsiteY2" fmla="*/ 104173 h 462988"/>
                  <a:gd name="connsiteX3" fmla="*/ 34724 w 46299"/>
                  <a:gd name="connsiteY3" fmla="*/ 219919 h 462988"/>
                  <a:gd name="connsiteX4" fmla="*/ 0 w 46299"/>
                  <a:gd name="connsiteY4" fmla="*/ 347241 h 462988"/>
                  <a:gd name="connsiteX5" fmla="*/ 0 w 46299"/>
                  <a:gd name="connsiteY5" fmla="*/ 462988 h 46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99" h="462988">
                    <a:moveTo>
                      <a:pt x="23150" y="0"/>
                    </a:moveTo>
                    <a:cubicBezTo>
                      <a:pt x="27008" y="19291"/>
                      <a:pt x="30456" y="38669"/>
                      <a:pt x="34724" y="57874"/>
                    </a:cubicBezTo>
                    <a:cubicBezTo>
                      <a:pt x="38175" y="73403"/>
                      <a:pt x="46299" y="88265"/>
                      <a:pt x="46299" y="104173"/>
                    </a:cubicBezTo>
                    <a:cubicBezTo>
                      <a:pt x="46299" y="142947"/>
                      <a:pt x="40620" y="181595"/>
                      <a:pt x="34724" y="219919"/>
                    </a:cubicBezTo>
                    <a:cubicBezTo>
                      <a:pt x="23102" y="295465"/>
                      <a:pt x="0" y="215065"/>
                      <a:pt x="0" y="347241"/>
                    </a:cubicBezTo>
                    <a:lnTo>
                      <a:pt x="0" y="462988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6" name="Freeform 775"/>
              <p:cNvSpPr/>
              <p:nvPr/>
            </p:nvSpPr>
            <p:spPr>
              <a:xfrm>
                <a:off x="2372810" y="4433104"/>
                <a:ext cx="24094" cy="405114"/>
              </a:xfrm>
              <a:custGeom>
                <a:avLst/>
                <a:gdLst>
                  <a:gd name="connsiteX0" fmla="*/ 0 w 24094"/>
                  <a:gd name="connsiteY0" fmla="*/ 0 h 405114"/>
                  <a:gd name="connsiteX1" fmla="*/ 23149 w 24094"/>
                  <a:gd name="connsiteY1" fmla="*/ 219919 h 405114"/>
                  <a:gd name="connsiteX2" fmla="*/ 23149 w 24094"/>
                  <a:gd name="connsiteY2" fmla="*/ 405114 h 40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94" h="405114">
                    <a:moveTo>
                      <a:pt x="0" y="0"/>
                    </a:moveTo>
                    <a:cubicBezTo>
                      <a:pt x="15505" y="93028"/>
                      <a:pt x="19078" y="101867"/>
                      <a:pt x="23149" y="219919"/>
                    </a:cubicBezTo>
                    <a:cubicBezTo>
                      <a:pt x="25276" y="281614"/>
                      <a:pt x="23149" y="343382"/>
                      <a:pt x="23149" y="40511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7" name="Freeform 776"/>
              <p:cNvSpPr/>
              <p:nvPr/>
            </p:nvSpPr>
            <p:spPr>
              <a:xfrm>
                <a:off x="2730946" y="4398380"/>
                <a:ext cx="12254" cy="289367"/>
              </a:xfrm>
              <a:custGeom>
                <a:avLst/>
                <a:gdLst>
                  <a:gd name="connsiteX0" fmla="*/ 12254 w 12254"/>
                  <a:gd name="connsiteY0" fmla="*/ 0 h 289367"/>
                  <a:gd name="connsiteX1" fmla="*/ 679 w 12254"/>
                  <a:gd name="connsiteY1" fmla="*/ 289367 h 28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" h="289367">
                    <a:moveTo>
                      <a:pt x="12254" y="0"/>
                    </a:moveTo>
                    <a:cubicBezTo>
                      <a:pt x="-4211" y="181114"/>
                      <a:pt x="679" y="84706"/>
                      <a:pt x="679" y="289367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8" name="Freeform 777"/>
              <p:cNvSpPr/>
              <p:nvPr/>
            </p:nvSpPr>
            <p:spPr>
              <a:xfrm>
                <a:off x="1646222" y="4398380"/>
                <a:ext cx="43682" cy="474562"/>
              </a:xfrm>
              <a:custGeom>
                <a:avLst/>
                <a:gdLst>
                  <a:gd name="connsiteX0" fmla="*/ 43682 w 43682"/>
                  <a:gd name="connsiteY0" fmla="*/ 0 h 474562"/>
                  <a:gd name="connsiteX1" fmla="*/ 20532 w 43682"/>
                  <a:gd name="connsiteY1" fmla="*/ 462987 h 474562"/>
                  <a:gd name="connsiteX2" fmla="*/ 20532 w 43682"/>
                  <a:gd name="connsiteY2" fmla="*/ 474562 h 47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682" h="474562">
                    <a:moveTo>
                      <a:pt x="43682" y="0"/>
                    </a:moveTo>
                    <a:cubicBezTo>
                      <a:pt x="-28996" y="218033"/>
                      <a:pt x="8142" y="66495"/>
                      <a:pt x="20532" y="462987"/>
                    </a:cubicBezTo>
                    <a:cubicBezTo>
                      <a:pt x="20653" y="466843"/>
                      <a:pt x="20532" y="470704"/>
                      <a:pt x="20532" y="474562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9" name="Freeform 778"/>
              <p:cNvSpPr/>
              <p:nvPr/>
            </p:nvSpPr>
            <p:spPr>
              <a:xfrm>
                <a:off x="1284577" y="4328932"/>
                <a:ext cx="34937" cy="439838"/>
              </a:xfrm>
              <a:custGeom>
                <a:avLst/>
                <a:gdLst>
                  <a:gd name="connsiteX0" fmla="*/ 11788 w 34937"/>
                  <a:gd name="connsiteY0" fmla="*/ 0 h 439838"/>
                  <a:gd name="connsiteX1" fmla="*/ 11788 w 34937"/>
                  <a:gd name="connsiteY1" fmla="*/ 335665 h 439838"/>
                  <a:gd name="connsiteX2" fmla="*/ 23362 w 34937"/>
                  <a:gd name="connsiteY2" fmla="*/ 381964 h 439838"/>
                  <a:gd name="connsiteX3" fmla="*/ 34937 w 34937"/>
                  <a:gd name="connsiteY3" fmla="*/ 439838 h 4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" h="439838">
                    <a:moveTo>
                      <a:pt x="11788" y="0"/>
                    </a:moveTo>
                    <a:cubicBezTo>
                      <a:pt x="-603" y="173476"/>
                      <a:pt x="-6941" y="157736"/>
                      <a:pt x="11788" y="335665"/>
                    </a:cubicBezTo>
                    <a:cubicBezTo>
                      <a:pt x="13453" y="351486"/>
                      <a:pt x="19911" y="366435"/>
                      <a:pt x="23362" y="381964"/>
                    </a:cubicBezTo>
                    <a:cubicBezTo>
                      <a:pt x="27630" y="401169"/>
                      <a:pt x="34937" y="439838"/>
                      <a:pt x="34937" y="439838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909" name="Cloud Callout 908"/>
          <p:cNvSpPr/>
          <p:nvPr/>
        </p:nvSpPr>
        <p:spPr>
          <a:xfrm>
            <a:off x="6400802" y="1714501"/>
            <a:ext cx="2537459" cy="1417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10" name="TextBox 909"/>
          <p:cNvSpPr txBox="1"/>
          <p:nvPr/>
        </p:nvSpPr>
        <p:spPr>
          <a:xfrm>
            <a:off x="6688715" y="2134287"/>
            <a:ext cx="207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 minutes in </a:t>
            </a:r>
          </a:p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 hour</a:t>
            </a:r>
          </a:p>
        </p:txBody>
      </p:sp>
    </p:spTree>
    <p:extLst>
      <p:ext uri="{BB962C8B-B14F-4D97-AF65-F5344CB8AC3E}">
        <p14:creationId xmlns:p14="http://schemas.microsoft.com/office/powerpoint/2010/main" val="300184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09" grpId="0" animBg="1"/>
      <p:bldP spid="9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914400" y="8483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hours are in a day?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34881" r="16835" b="11540"/>
          <a:stretch/>
        </p:blipFill>
        <p:spPr>
          <a:xfrm>
            <a:off x="228600" y="1371601"/>
            <a:ext cx="1558388" cy="6854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34881" r="16835" b="11540"/>
          <a:stretch/>
        </p:blipFill>
        <p:spPr>
          <a:xfrm>
            <a:off x="228600" y="2056688"/>
            <a:ext cx="1558388" cy="6854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34881" r="16835" b="11540"/>
          <a:stretch/>
        </p:blipFill>
        <p:spPr>
          <a:xfrm>
            <a:off x="228600" y="2741776"/>
            <a:ext cx="1558388" cy="6854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34881" r="16835" b="11540"/>
          <a:stretch/>
        </p:blipFill>
        <p:spPr>
          <a:xfrm>
            <a:off x="228600" y="3426865"/>
            <a:ext cx="1558388" cy="68549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34881" r="16835" b="11540"/>
          <a:stretch/>
        </p:blipFill>
        <p:spPr>
          <a:xfrm>
            <a:off x="228600" y="4111953"/>
            <a:ext cx="1558388" cy="68549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34881" r="16835" b="11540"/>
          <a:stretch/>
        </p:blipFill>
        <p:spPr>
          <a:xfrm>
            <a:off x="228600" y="4797038"/>
            <a:ext cx="1558388" cy="685490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804637" y="1371600"/>
            <a:ext cx="1558388" cy="4110928"/>
            <a:chOff x="533400" y="1375162"/>
            <a:chExt cx="1558388" cy="4110928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1375162"/>
              <a:ext cx="1558388" cy="68549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2060250"/>
              <a:ext cx="1558388" cy="685490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2745338"/>
              <a:ext cx="1558388" cy="68549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3430426"/>
              <a:ext cx="1558388" cy="68549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4115514"/>
              <a:ext cx="1558388" cy="685490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4800600"/>
              <a:ext cx="1558388" cy="685490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3380674" y="1371600"/>
            <a:ext cx="1558388" cy="4110928"/>
            <a:chOff x="533400" y="1375162"/>
            <a:chExt cx="1558388" cy="41109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1375162"/>
              <a:ext cx="1558388" cy="685490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2060250"/>
              <a:ext cx="1558388" cy="68549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2745338"/>
              <a:ext cx="1558388" cy="68549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3430426"/>
              <a:ext cx="1558388" cy="68549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4115514"/>
              <a:ext cx="1558388" cy="685490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4800600"/>
              <a:ext cx="1558388" cy="685490"/>
            </a:xfrm>
            <a:prstGeom prst="rect">
              <a:avLst/>
            </a:prstGeom>
          </p:spPr>
        </p:pic>
      </p:grpSp>
      <p:grpSp>
        <p:nvGrpSpPr>
          <p:cNvPr id="37" name="Group 36"/>
          <p:cNvGrpSpPr/>
          <p:nvPr/>
        </p:nvGrpSpPr>
        <p:grpSpPr>
          <a:xfrm>
            <a:off x="4956712" y="1371600"/>
            <a:ext cx="1558388" cy="4110928"/>
            <a:chOff x="533400" y="1375162"/>
            <a:chExt cx="1558388" cy="411092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1375162"/>
              <a:ext cx="1558388" cy="685490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2060250"/>
              <a:ext cx="1558388" cy="685490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2745338"/>
              <a:ext cx="1558388" cy="68549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3430426"/>
              <a:ext cx="1558388" cy="685490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4115514"/>
              <a:ext cx="1558388" cy="685490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34881" r="16835" b="11540"/>
            <a:stretch/>
          </p:blipFill>
          <p:spPr>
            <a:xfrm>
              <a:off x="533400" y="4800600"/>
              <a:ext cx="1558388" cy="685490"/>
            </a:xfrm>
            <a:prstGeom prst="rect">
              <a:avLst/>
            </a:prstGeom>
          </p:spPr>
        </p:pic>
      </p:grpSp>
      <p:sp>
        <p:nvSpPr>
          <p:cNvPr id="44" name="Oval Callout 43"/>
          <p:cNvSpPr/>
          <p:nvPr/>
        </p:nvSpPr>
        <p:spPr>
          <a:xfrm>
            <a:off x="6629402" y="3200400"/>
            <a:ext cx="2353709" cy="142574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66993" y="3554732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24 hours in 1 day</a:t>
            </a:r>
          </a:p>
        </p:txBody>
      </p:sp>
    </p:spTree>
    <p:extLst>
      <p:ext uri="{BB962C8B-B14F-4D97-AF65-F5344CB8AC3E}">
        <p14:creationId xmlns:p14="http://schemas.microsoft.com/office/powerpoint/2010/main" val="391540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4" grpId="0" animBg="1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17765</TotalTime>
  <Words>252</Words>
  <Application>Microsoft Office PowerPoint</Application>
  <PresentationFormat>On-screen Show (16:10)</PresentationFormat>
  <Paragraphs>39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Orly's Font 2</vt:lpstr>
      <vt:lpstr>Courier New</vt:lpstr>
      <vt:lpstr>Wingdings</vt:lpstr>
      <vt:lpstr>Times New Roman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328</cp:revision>
  <dcterms:created xsi:type="dcterms:W3CDTF">2011-06-12T17:04:43Z</dcterms:created>
  <dcterms:modified xsi:type="dcterms:W3CDTF">2015-06-07T15:14:40Z</dcterms:modified>
</cp:coreProperties>
</file>